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6"/>
  </p:notesMasterIdLst>
  <p:sldIdLst>
    <p:sldId id="256" r:id="rId2"/>
    <p:sldId id="257" r:id="rId3"/>
    <p:sldId id="258" r:id="rId4"/>
    <p:sldId id="259" r:id="rId5"/>
    <p:sldId id="262"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60" r:id="rId24"/>
    <p:sldId id="261" r:id="rId2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57F40-1119-495B-854E-95FD9D8FD3E3}" v="30" dt="2024-06-23T06:55:49.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84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a:xfrm>
            <a:off x="6398894" y="7059931"/>
            <a:ext cx="5188853" cy="438150"/>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84852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4805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525746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80366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057235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697240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172401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919515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485308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0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870853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425216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83702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103712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663301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434126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287122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678816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9/16/2025</a:t>
            </a:fld>
            <a:endParaRPr lang="en-US"/>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05086682"/>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txBody>
          <a:bodyPr/>
          <a:lstStyle/>
          <a:p>
            <a:endParaRPr lang="en-IN"/>
          </a:p>
        </p:txBody>
      </p:sp>
      <p:sp>
        <p:nvSpPr>
          <p:cNvPr id="6" name="Text 2"/>
          <p:cNvSpPr/>
          <p:nvPr/>
        </p:nvSpPr>
        <p:spPr>
          <a:xfrm>
            <a:off x="2037993" y="2531745"/>
            <a:ext cx="10554414" cy="1916430"/>
          </a:xfrm>
          <a:prstGeom prst="rect">
            <a:avLst/>
          </a:prstGeom>
          <a:noFill/>
          <a:ln/>
        </p:spPr>
        <p:txBody>
          <a:bodyPr wrap="square" rtlCol="0" anchor="t"/>
          <a:lstStyle/>
          <a:p>
            <a:pPr marL="0" indent="0" algn="ctr">
              <a:lnSpc>
                <a:spcPts val="7545"/>
              </a:lnSpc>
              <a:buNone/>
            </a:pPr>
            <a:r>
              <a:rPr lang="en-US" sz="6036" b="1" i="1">
                <a:solidFill>
                  <a:srgbClr val="AE8625"/>
                </a:solidFill>
                <a:latin typeface="Prata" pitchFamily="34" charset="0"/>
                <a:ea typeface="Prata" pitchFamily="34" charset="-122"/>
                <a:cs typeface="Prata" pitchFamily="34" charset="-120"/>
              </a:rPr>
              <a:t>Corona Virus Analysis Using SQL</a:t>
            </a:r>
            <a:endParaRPr lang="en-US" sz="6036"/>
          </a:p>
        </p:txBody>
      </p:sp>
      <p:sp>
        <p:nvSpPr>
          <p:cNvPr id="8" name="Text 4"/>
          <p:cNvSpPr/>
          <p:nvPr/>
        </p:nvSpPr>
        <p:spPr>
          <a:xfrm>
            <a:off x="2037993" y="5364599"/>
            <a:ext cx="10554414" cy="333256"/>
          </a:xfrm>
          <a:prstGeom prst="rect">
            <a:avLst/>
          </a:prstGeom>
          <a:noFill/>
          <a:ln/>
        </p:spPr>
        <p:txBody>
          <a:bodyPr wrap="none" rtlCol="0" anchor="t"/>
          <a:lstStyle/>
          <a:p>
            <a:pPr marL="0" indent="0">
              <a:lnSpc>
                <a:spcPts val="2624"/>
              </a:lnSpc>
              <a:buNone/>
            </a:pPr>
            <a:endParaRPr lang="en-US" sz="1750"/>
          </a:p>
        </p:txBody>
      </p:sp>
      <p:pic>
        <p:nvPicPr>
          <p:cNvPr id="14" name="Graphic 13" descr="Database with solid fill">
            <a:extLst>
              <a:ext uri="{FF2B5EF4-FFF2-40B4-BE49-F238E27FC236}">
                <a16:creationId xmlns:a16="http://schemas.microsoft.com/office/drawing/2014/main" id="{E75F147E-7AE0-6613-D748-32B0C5EF75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5623" y="4608841"/>
            <a:ext cx="1859154" cy="18591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050"/>
    </mc:Choice>
    <mc:Fallback xmlns="">
      <p:transition spd="slow" advTm="240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397C3-22C2-F736-6E5F-33A1A6C1FD78}"/>
              </a:ext>
            </a:extLst>
          </p:cNvPr>
          <p:cNvPicPr>
            <a:picLocks noChangeAspect="1"/>
          </p:cNvPicPr>
          <p:nvPr/>
        </p:nvPicPr>
        <p:blipFill>
          <a:blip r:embed="rId2"/>
          <a:stretch>
            <a:fillRect/>
          </a:stretch>
        </p:blipFill>
        <p:spPr>
          <a:xfrm>
            <a:off x="2129742" y="286725"/>
            <a:ext cx="12176567" cy="5896798"/>
          </a:xfrm>
          <a:prstGeom prst="rect">
            <a:avLst/>
          </a:prstGeom>
        </p:spPr>
      </p:pic>
      <p:sp>
        <p:nvSpPr>
          <p:cNvPr id="6" name="Rectangle 1">
            <a:extLst>
              <a:ext uri="{FF2B5EF4-FFF2-40B4-BE49-F238E27FC236}">
                <a16:creationId xmlns:a16="http://schemas.microsoft.com/office/drawing/2014/main" id="{E7F2A6AE-37AC-27C5-7CF3-9DC6CBDF82B1}"/>
              </a:ext>
            </a:extLst>
          </p:cNvPr>
          <p:cNvSpPr>
            <a:spLocks noChangeArrowheads="1"/>
          </p:cNvSpPr>
          <p:nvPr/>
        </p:nvSpPr>
        <p:spPr bwMode="auto">
          <a:xfrm>
            <a:off x="2025570" y="6875362"/>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MIN(...), MAX(...):</a:t>
            </a:r>
            <a:r>
              <a:rPr kumimoji="0" lang="en-US" altLang="en-US" sz="1800" b="0" i="0" u="none" strike="noStrike" cap="none" normalizeH="0" baseline="0">
                <a:ln>
                  <a:noFill/>
                </a:ln>
                <a:solidFill>
                  <a:schemeClr val="tx1"/>
                </a:solidFill>
                <a:effectLst/>
                <a:latin typeface="Arial" panose="020B0604020202020204" pitchFamily="34" charset="0"/>
              </a:rPr>
              <a:t> These functions find the minimum and maximum values in the specified column.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STR_TO_DATE(...):</a:t>
            </a:r>
            <a:r>
              <a:rPr kumimoji="0" lang="en-US" altLang="en-US" sz="1800" b="0" i="0" u="none" strike="noStrike" cap="none" normalizeH="0" baseline="0">
                <a:ln>
                  <a:noFill/>
                </a:ln>
                <a:solidFill>
                  <a:schemeClr val="tx1"/>
                </a:solidFill>
                <a:effectLst/>
                <a:latin typeface="Arial" panose="020B0604020202020204" pitchFamily="34" charset="0"/>
              </a:rPr>
              <a:t> This function converts a string to a date format </a:t>
            </a:r>
          </a:p>
        </p:txBody>
      </p:sp>
    </p:spTree>
    <p:extLst>
      <p:ext uri="{BB962C8B-B14F-4D97-AF65-F5344CB8AC3E}">
        <p14:creationId xmlns:p14="http://schemas.microsoft.com/office/powerpoint/2010/main" val="4178247961"/>
      </p:ext>
    </p:extLst>
  </p:cSld>
  <p:clrMapOvr>
    <a:masterClrMapping/>
  </p:clrMapOvr>
  <mc:AlternateContent xmlns:mc="http://schemas.openxmlformats.org/markup-compatibility/2006" xmlns:p14="http://schemas.microsoft.com/office/powerpoint/2010/main">
    <mc:Choice Requires="p14">
      <p:transition spd="slow" p14:dur="2000" advTm="50479"/>
    </mc:Choice>
    <mc:Fallback xmlns="">
      <p:transition spd="slow" advTm="50479"/>
    </mc:Fallback>
  </mc:AlternateContent>
  <p:extLst>
    <p:ext uri="{3A86A75C-4F4B-4683-9AE1-C65F6400EC91}">
      <p14:laserTraceLst xmlns:p14="http://schemas.microsoft.com/office/powerpoint/2010/main">
        <p14:tracePtLst>
          <p14:tracePt t="1035" x="3608388" y="1938338"/>
          <p14:tracePt t="1051" x="3608388" y="1947863"/>
          <p14:tracePt t="1058" x="3608388" y="1957388"/>
          <p14:tracePt t="1073" x="3608388" y="1968500"/>
          <p14:tracePt t="1111" x="3608388" y="1978025"/>
          <p14:tracePt t="1134" x="3619500" y="1978025"/>
          <p14:tracePt t="1150" x="3619500" y="1989138"/>
          <p14:tracePt t="1165" x="3619500" y="1998663"/>
          <p14:tracePt t="1204" x="3619500" y="2008188"/>
          <p14:tracePt t="1233" x="3629025" y="2008188"/>
          <p14:tracePt t="1242" x="3629025" y="2019300"/>
          <p14:tracePt t="1280" x="3629025" y="2028825"/>
          <p14:tracePt t="1523" x="3640138" y="2028825"/>
          <p14:tracePt t="3588" x="3670300" y="2008188"/>
          <p14:tracePt t="3596" x="3721100" y="1989138"/>
          <p14:tracePt t="3605" x="3783013" y="1968500"/>
          <p14:tracePt t="3620" x="3925888" y="1927225"/>
          <p14:tracePt t="3637" x="4027488" y="1897063"/>
          <p14:tracePt t="3653" x="4067175" y="1885950"/>
          <p14:tracePt t="3670" x="4159250" y="1876425"/>
          <p14:tracePt t="3671" x="4191000" y="1876425"/>
          <p14:tracePt t="3686" x="4241800" y="1876425"/>
          <p14:tracePt t="3703" x="4271963" y="1876425"/>
          <p14:tracePt t="3720" x="4281488" y="1876425"/>
          <p14:tracePt t="3737" x="4302125" y="1885950"/>
          <p14:tracePt t="3753" x="4322763" y="1885950"/>
          <p14:tracePt t="3769" x="4332288" y="1897063"/>
          <p14:tracePt t="3786" x="4352925" y="1906588"/>
          <p14:tracePt t="3803" x="4373563" y="1906588"/>
          <p14:tracePt t="3820" x="4403725" y="1917700"/>
          <p14:tracePt t="3836" x="4424363" y="1917700"/>
          <p14:tracePt t="3853" x="4475163" y="1927225"/>
          <p14:tracePt t="3870" x="4527550" y="1947863"/>
          <p14:tracePt t="3887" x="4587875" y="1957388"/>
          <p14:tracePt t="3890" x="4608513" y="1957388"/>
          <p14:tracePt t="3903" x="4659313" y="1968500"/>
          <p14:tracePt t="3920" x="4689475" y="1978025"/>
          <p14:tracePt t="3936" x="4721225" y="1978025"/>
          <p14:tracePt t="3954" x="4772025" y="1978025"/>
          <p14:tracePt t="3970" x="4811713" y="1978025"/>
          <p14:tracePt t="3987" x="4883150" y="1978025"/>
          <p14:tracePt t="4004" x="4945063" y="1978025"/>
          <p14:tracePt t="4021" x="4995863" y="1978025"/>
          <p14:tracePt t="4023" x="5016500" y="1978025"/>
          <p14:tracePt t="4037" x="5056188" y="1978025"/>
          <p14:tracePt t="4054" x="5087938" y="1978025"/>
          <p14:tracePt t="4055" x="5108575" y="1978025"/>
          <p14:tracePt t="4070" x="5127625" y="1978025"/>
          <p14:tracePt t="4071" x="5159375" y="1978025"/>
          <p14:tracePt t="4087" x="5210175" y="1978025"/>
          <p14:tracePt t="4103" x="5281613" y="1978025"/>
          <p14:tracePt t="4107" x="5353050" y="1978025"/>
          <p14:tracePt t="4120" x="5464175" y="1978025"/>
          <p14:tracePt t="4136" x="5556250" y="1957388"/>
          <p14:tracePt t="4154" x="5657850" y="1938338"/>
          <p14:tracePt t="4171" x="5689600" y="1938338"/>
          <p14:tracePt t="4186" x="5729288" y="1927225"/>
          <p14:tracePt t="4203" x="5780088" y="1917700"/>
          <p14:tracePt t="4220" x="5821363" y="1917700"/>
          <p14:tracePt t="4237" x="5862638" y="1917700"/>
          <p14:tracePt t="4238" x="5883275" y="1917700"/>
          <p14:tracePt t="4254" x="5892800" y="1917700"/>
          <p14:tracePt t="4271" x="5913438" y="1917700"/>
          <p14:tracePt t="4287" x="5922963" y="1917700"/>
          <p14:tracePt t="4289" x="5943600" y="1917700"/>
          <p14:tracePt t="4303" x="5954713" y="1917700"/>
          <p14:tracePt t="4320" x="5964238" y="1917700"/>
          <p14:tracePt t="4337" x="5984875" y="1917700"/>
          <p14:tracePt t="4354" x="5994400" y="1917700"/>
          <p14:tracePt t="4371" x="6026150" y="1917700"/>
          <p14:tracePt t="4387" x="6035675" y="1917700"/>
          <p14:tracePt t="4404" x="6045200" y="1917700"/>
          <p14:tracePt t="4407" x="6056313" y="1917700"/>
          <p14:tracePt t="4420" x="6065838" y="1917700"/>
          <p14:tracePt t="4437" x="6086475" y="1917700"/>
          <p14:tracePt t="4453" x="6097588" y="1917700"/>
          <p14:tracePt t="4470" x="6137275" y="1917700"/>
          <p14:tracePt t="4488" x="6188075" y="1917700"/>
          <p14:tracePt t="4491" x="6208713" y="1906588"/>
          <p14:tracePt t="4505" x="6249988" y="1906588"/>
          <p14:tracePt t="4521" x="6310313" y="1906588"/>
          <p14:tracePt t="4537" x="6372225" y="1897063"/>
          <p14:tracePt t="4554" x="6413500" y="1885950"/>
          <p14:tracePt t="4558" x="6443663" y="1885950"/>
          <p14:tracePt t="4562" x="6473825" y="1885950"/>
          <p14:tracePt t="4571" x="6503988" y="1876425"/>
          <p14:tracePt t="4587" x="6535738" y="1876425"/>
          <p14:tracePt t="4589" x="6556375" y="1876425"/>
          <p14:tracePt t="4603" x="6575425" y="1876425"/>
          <p14:tracePt t="4606" x="6586538" y="1876425"/>
          <p14:tracePt t="4621" x="6596063" y="1876425"/>
          <p14:tracePt t="4638" x="6616700" y="1876425"/>
          <p14:tracePt t="4640" x="6626225" y="1876425"/>
          <p14:tracePt t="4653" x="6646863" y="1876425"/>
          <p14:tracePt t="4670" x="6667500" y="1876425"/>
          <p14:tracePt t="4687" x="6697663" y="1885950"/>
          <p14:tracePt t="4704" x="6718300" y="1885950"/>
          <p14:tracePt t="4720" x="6738938" y="1885950"/>
          <p14:tracePt t="4737" x="6769100" y="1897063"/>
          <p14:tracePt t="4754" x="6789738" y="1897063"/>
          <p14:tracePt t="4770" x="6800850" y="1897063"/>
          <p14:tracePt t="4788" x="6831013" y="1897063"/>
          <p14:tracePt t="4804" x="6840538" y="1897063"/>
          <p14:tracePt t="4821" x="6851650" y="1897063"/>
          <p14:tracePt t="4823" x="6861175" y="1897063"/>
          <p14:tracePt t="4836" x="6872288" y="1897063"/>
          <p14:tracePt t="4854" x="6881813" y="1897063"/>
          <p14:tracePt t="4856" x="6902450" y="1897063"/>
          <p14:tracePt t="4870" x="6911975" y="1897063"/>
          <p14:tracePt t="4872" x="6932613" y="1897063"/>
          <p14:tracePt t="4887" x="6973888" y="1897063"/>
          <p14:tracePt t="4904" x="7045325" y="1897063"/>
          <p14:tracePt t="4920" x="7075488" y="1897063"/>
          <p14:tracePt t="4936" x="7085013" y="1897063"/>
          <p14:tracePt t="4940" x="7105650" y="1897063"/>
          <p14:tracePt t="4954" x="7116763" y="1897063"/>
          <p14:tracePt t="4970" x="7137400" y="1897063"/>
          <p14:tracePt t="4987" x="7167563" y="1897063"/>
          <p14:tracePt t="5004" x="7197725" y="1897063"/>
          <p14:tracePt t="5021" x="7218363" y="1897063"/>
          <p14:tracePt t="5038" x="7248525" y="1897063"/>
          <p14:tracePt t="5054" x="7259638" y="1897063"/>
          <p14:tracePt t="5071" x="7289800" y="1897063"/>
          <p14:tracePt t="5074" x="7331075" y="1897063"/>
          <p14:tracePt t="5087" x="7350125" y="1885950"/>
          <p14:tracePt t="5089" x="7391400" y="1885950"/>
          <p14:tracePt t="5103" x="7483475" y="1885950"/>
          <p14:tracePt t="5120" x="7534275" y="1885950"/>
          <p14:tracePt t="5123" x="7554913" y="1885950"/>
          <p14:tracePt t="5137" x="7575550" y="1885950"/>
          <p14:tracePt t="5140" x="7605713" y="1885950"/>
          <p14:tracePt t="5154" x="7635875" y="1885950"/>
          <p14:tracePt t="5171" x="7718425" y="1885950"/>
          <p14:tracePt t="5187" x="7758113" y="1885950"/>
          <p14:tracePt t="5204" x="7808913" y="1885950"/>
          <p14:tracePt t="5206" x="7850188" y="1885950"/>
          <p14:tracePt t="5221" x="7870825" y="1885950"/>
          <p14:tracePt t="5224" x="7891463" y="1885950"/>
          <p14:tracePt t="5237" x="7942263" y="1885950"/>
          <p14:tracePt t="5254" x="7962900" y="1885950"/>
          <p14:tracePt t="5257" x="7983538" y="1885950"/>
          <p14:tracePt t="5271" x="8023225" y="1885950"/>
          <p14:tracePt t="5287" x="8064500" y="1885950"/>
          <p14:tracePt t="5304" x="8135938" y="1885950"/>
          <p14:tracePt t="5320" x="8197850" y="1885950"/>
          <p14:tracePt t="5338" x="8228013" y="1897063"/>
          <p14:tracePt t="5342" x="8248650" y="1897063"/>
          <p14:tracePt t="5353" x="8267700" y="1897063"/>
          <p14:tracePt t="5355" x="8288338" y="1897063"/>
          <p14:tracePt t="5371" x="8308975" y="1897063"/>
          <p14:tracePt t="5387" x="8329613" y="1897063"/>
          <p14:tracePt t="5390" x="8350250" y="1897063"/>
          <p14:tracePt t="5404" x="8359775" y="1897063"/>
          <p14:tracePt t="5421" x="8391525" y="1906588"/>
          <p14:tracePt t="5437" x="8410575" y="1917700"/>
          <p14:tracePt t="5441" x="8431213" y="1917700"/>
          <p14:tracePt t="5453" x="8462963" y="1917700"/>
          <p14:tracePt t="5471" x="8502650" y="1938338"/>
          <p14:tracePt t="5473" x="8532813" y="1938338"/>
          <p14:tracePt t="5489" x="8615363" y="1957388"/>
          <p14:tracePt t="5504" x="8645525" y="1957388"/>
          <p14:tracePt t="5520" x="8707438" y="1989138"/>
          <p14:tracePt t="5538" x="8767763" y="1998663"/>
          <p14:tracePt t="5554" x="8788400" y="2008188"/>
          <p14:tracePt t="5571" x="8809038" y="2008188"/>
          <p14:tracePt t="5572" x="8809038" y="2019300"/>
          <p14:tracePt t="5588" x="8818563" y="2019300"/>
          <p14:tracePt t="5604" x="8829675" y="2019300"/>
          <p14:tracePt t="5620" x="8839200" y="2019300"/>
          <p14:tracePt t="5637" x="8850313" y="2019300"/>
          <p14:tracePt t="5654" x="8859838" y="2019300"/>
          <p14:tracePt t="5670" x="8859838" y="2028825"/>
          <p14:tracePt t="5687" x="8869363" y="2028825"/>
          <p14:tracePt t="5795" x="8869363" y="2039938"/>
          <p14:tracePt t="5817" x="8880475" y="2049463"/>
          <p14:tracePt t="5831" x="8880475" y="2060575"/>
          <p14:tracePt t="5852" x="8890000" y="2060575"/>
          <p14:tracePt t="5858" x="8890000" y="2070100"/>
          <p14:tracePt t="21659" x="9012238" y="2192338"/>
          <p14:tracePt t="21667" x="9134475" y="2344738"/>
          <p14:tracePt t="21675" x="9175750" y="2416175"/>
          <p14:tracePt t="21687" x="9205913" y="2478088"/>
          <p14:tracePt t="21703" x="9226550" y="2540000"/>
          <p14:tracePt t="21722" x="9237663" y="2570163"/>
          <p14:tracePt t="21736" x="9237663" y="2590800"/>
          <p14:tracePt t="21753" x="9237663" y="2600325"/>
          <p14:tracePt t="21770" x="9237663" y="2630488"/>
          <p14:tracePt t="21773" x="9226550" y="2641600"/>
          <p14:tracePt t="21786" x="9217025" y="2662238"/>
          <p14:tracePt t="21804" x="9185275" y="2692400"/>
          <p14:tracePt t="21805" x="9166225" y="2713038"/>
          <p14:tracePt t="21820" x="9124950" y="2752725"/>
          <p14:tracePt t="21837" x="9063038" y="2794000"/>
          <p14:tracePt t="21854" x="8972550" y="2835275"/>
          <p14:tracePt t="21870" x="8747125" y="2916238"/>
          <p14:tracePt t="21872" x="8615363" y="2946400"/>
          <p14:tracePt t="21887" x="8472488" y="2987675"/>
          <p14:tracePt t="21904" x="8237538" y="3017838"/>
          <p14:tracePt t="21906" x="8166100" y="3028950"/>
          <p14:tracePt t="21920" x="7993063" y="3028950"/>
          <p14:tracePt t="21938" x="7707313" y="3017838"/>
          <p14:tracePt t="21954" x="7462838" y="2987675"/>
          <p14:tracePt t="21957" x="7299325" y="2978150"/>
          <p14:tracePt t="21973" x="7156450" y="2957513"/>
          <p14:tracePt t="21976" x="7034213" y="2946400"/>
          <p14:tracePt t="21979" x="6943725" y="2927350"/>
          <p14:tracePt t="21988" x="6851650" y="2927350"/>
          <p14:tracePt t="22003" x="6688138" y="2916238"/>
          <p14:tracePt t="22020" x="6503988" y="2906713"/>
          <p14:tracePt t="22037" x="6291263" y="2906713"/>
          <p14:tracePt t="22053" x="6086475" y="2927350"/>
          <p14:tracePt t="22070" x="5883275" y="2957513"/>
          <p14:tracePt t="22072" x="5800725" y="2967038"/>
          <p14:tracePt t="22087" x="5729288" y="2978150"/>
          <p14:tracePt t="22089" x="5657850" y="2987675"/>
          <p14:tracePt t="22103" x="5607050" y="2987675"/>
          <p14:tracePt t="22120" x="5445125" y="2987675"/>
          <p14:tracePt t="22137" x="5362575" y="2978150"/>
          <p14:tracePt t="22153" x="5302250" y="2978150"/>
          <p14:tracePt t="22170" x="5219700" y="2967038"/>
          <p14:tracePt t="22188" x="5127625" y="2957513"/>
          <p14:tracePt t="22203" x="5067300" y="2936875"/>
          <p14:tracePt t="22221" x="5026025" y="2936875"/>
          <p14:tracePt t="22237" x="4986338" y="2927350"/>
          <p14:tracePt t="22254" x="4945063" y="2916238"/>
          <p14:tracePt t="22271" x="4933950" y="2916238"/>
          <p14:tracePt t="22287" x="4914900" y="2906713"/>
          <p14:tracePt t="22304" x="4903788" y="2895600"/>
          <p14:tracePt t="22321" x="4894263" y="2895600"/>
          <p14:tracePt t="22337" x="4883150" y="2886075"/>
          <p14:tracePt t="22355" x="4873625" y="2886075"/>
          <p14:tracePt t="22405" x="4883150" y="2886075"/>
          <p14:tracePt t="22411" x="4903788" y="2886075"/>
          <p14:tracePt t="22420" x="4924425" y="2876550"/>
          <p14:tracePt t="22437" x="5005388" y="2865438"/>
          <p14:tracePt t="22454" x="5189538" y="2855913"/>
          <p14:tracePt t="22458" x="5311775" y="2835275"/>
          <p14:tracePt t="22470" x="5464175" y="2814638"/>
          <p14:tracePt t="22489" x="5770563" y="2773363"/>
          <p14:tracePt t="22504" x="5922963" y="2743200"/>
          <p14:tracePt t="22521" x="6097588" y="2743200"/>
          <p14:tracePt t="22538" x="6321425" y="2722563"/>
          <p14:tracePt t="22554" x="6515100" y="2722563"/>
          <p14:tracePt t="22571" x="6708775" y="2733675"/>
          <p14:tracePt t="22587" x="6902450" y="2763838"/>
          <p14:tracePt t="22589" x="6962775" y="2784475"/>
          <p14:tracePt t="22604" x="7126288" y="2835275"/>
          <p14:tracePt t="22621" x="7280275" y="2906713"/>
          <p14:tracePt t="22637" x="7442200" y="2957513"/>
          <p14:tracePt t="22640" x="7504113" y="2987675"/>
          <p14:tracePt t="22654" x="7554913" y="3008313"/>
          <p14:tracePt t="22671" x="7626350" y="3028950"/>
          <p14:tracePt t="22673" x="7677150" y="3038475"/>
          <p14:tracePt t="22687" x="7758113" y="3070225"/>
          <p14:tracePt t="22703" x="7840663" y="3079750"/>
          <p14:tracePt t="22721" x="7900988" y="3079750"/>
          <p14:tracePt t="22724" x="7932738" y="3079750"/>
          <p14:tracePt t="22737" x="7972425" y="3079750"/>
          <p14:tracePt t="22755" x="8043863" y="3079750"/>
          <p14:tracePt t="22757" x="8074025" y="3079750"/>
          <p14:tracePt t="22771" x="8156575" y="3070225"/>
          <p14:tracePt t="22787" x="8207375" y="3059113"/>
          <p14:tracePt t="22804" x="8258175" y="3049588"/>
          <p14:tracePt t="22805" x="8267700" y="3049588"/>
          <p14:tracePt t="22821" x="8288338" y="3049588"/>
          <p14:tracePt t="22837" x="8308975" y="3049588"/>
          <p14:tracePt t="22854" x="8320088" y="3049588"/>
          <p14:tracePt t="22871" x="8350250" y="3049588"/>
          <p14:tracePt t="22888" x="8359775" y="3049588"/>
          <p14:tracePt t="22909" x="8370888" y="3049588"/>
          <p14:tracePt t="22923" x="8380413" y="3049588"/>
          <p14:tracePt t="22979" x="8391525" y="3049588"/>
          <p14:tracePt t="22995" x="8401050" y="3049588"/>
          <p14:tracePt t="23001" x="8410575" y="3038475"/>
          <p14:tracePt t="23009" x="8421688" y="3038475"/>
          <p14:tracePt t="23020" x="8442325" y="3038475"/>
          <p14:tracePt t="23037" x="8493125" y="3008313"/>
          <p14:tracePt t="23039" x="8513763" y="3008313"/>
          <p14:tracePt t="23054" x="8594725" y="2978150"/>
          <p14:tracePt t="23073" x="8656638" y="2957513"/>
          <p14:tracePt t="23087" x="8696325" y="2946400"/>
          <p14:tracePt t="23104" x="8716963" y="2946400"/>
          <p14:tracePt t="23121" x="8758238" y="2936875"/>
          <p14:tracePt t="23126" x="8778875" y="2927350"/>
          <p14:tracePt t="23129" x="8809038" y="2927350"/>
          <p14:tracePt t="23137" x="8829675" y="2927350"/>
          <p14:tracePt t="23154" x="8869363" y="2927350"/>
          <p14:tracePt t="23170" x="8940800" y="2927350"/>
          <p14:tracePt t="23187" x="8991600" y="2946400"/>
          <p14:tracePt t="23204" x="9023350" y="2946400"/>
          <p14:tracePt t="23206" x="9043988" y="2946400"/>
          <p14:tracePt t="23220" x="9094788" y="2946400"/>
          <p14:tracePt t="23237" x="9115425" y="2946400"/>
          <p14:tracePt t="23254" x="9166225" y="2946400"/>
          <p14:tracePt t="23256" x="9185275" y="2936875"/>
          <p14:tracePt t="23271" x="9217025" y="2927350"/>
          <p14:tracePt t="23287" x="9247188" y="2927350"/>
          <p14:tracePt t="23304" x="9288463" y="2916238"/>
          <p14:tracePt t="23321" x="9318625" y="2916238"/>
          <p14:tracePt t="23338" x="9328150" y="2906713"/>
          <p14:tracePt t="23339" x="9339263" y="2906713"/>
          <p14:tracePt t="23354" x="9348788" y="2906713"/>
          <p14:tracePt t="23371" x="9369425" y="2906713"/>
          <p14:tracePt t="23387" x="9380538" y="2906713"/>
          <p14:tracePt t="23404" x="9399588" y="2906713"/>
          <p14:tracePt t="23438" x="9410700" y="2906713"/>
          <p14:tracePt t="23450" x="9420225" y="2906713"/>
          <p14:tracePt t="23655" x="9420225" y="2895600"/>
          <p14:tracePt t="28060" x="9420225" y="2927350"/>
          <p14:tracePt t="28069" x="9410700" y="2946400"/>
          <p14:tracePt t="28076" x="9410700" y="2957513"/>
          <p14:tracePt t="28086" x="9399588" y="2978150"/>
          <p14:tracePt t="28104" x="9399588" y="2998788"/>
          <p14:tracePt t="28108" x="9399588" y="3008313"/>
          <p14:tracePt t="28120" x="9390063" y="3038475"/>
          <p14:tracePt t="28137" x="9380538" y="3049588"/>
          <p14:tracePt t="28155" x="9380538" y="3070225"/>
          <p14:tracePt t="28177" x="9380538" y="3079750"/>
          <p14:tracePt t="28197" x="9380538" y="3089275"/>
          <p14:tracePt t="28231" x="9380538" y="3100388"/>
          <p14:tracePt t="28238" x="9380538" y="3109913"/>
          <p14:tracePt t="28281" x="9380538" y="3121025"/>
          <p14:tracePt t="28315" x="9380538" y="3130550"/>
          <p14:tracePt t="28338" x="9380538" y="3141663"/>
          <p14:tracePt t="28344" x="9380538" y="3151188"/>
          <p14:tracePt t="28366" x="9380538" y="3160713"/>
          <p14:tracePt t="28379" x="9380538" y="3171825"/>
          <p14:tracePt t="28400" x="9380538" y="3181350"/>
          <p14:tracePt t="28407" x="9380538" y="3192463"/>
          <p14:tracePt t="28442" x="9380538" y="3201988"/>
          <p14:tracePt t="28455" x="9390063" y="3201988"/>
          <p14:tracePt t="28484" x="9399588" y="3201988"/>
          <p14:tracePt t="28515" x="9410700" y="3201988"/>
          <p14:tracePt t="28519" x="9410700" y="3192463"/>
          <p14:tracePt t="28526" x="9410700" y="3171825"/>
          <p14:tracePt t="28537" x="9420225" y="3160713"/>
          <p14:tracePt t="28554" x="9440863" y="3130550"/>
          <p14:tracePt t="28571" x="9471025" y="3079750"/>
          <p14:tracePt t="28588" x="9482138" y="3070225"/>
          <p14:tracePt t="28590" x="9482138" y="3059113"/>
          <p14:tracePt t="28604" x="9491663" y="3038475"/>
          <p14:tracePt t="28621" x="9502775" y="3038475"/>
          <p14:tracePt t="28638" x="9502775" y="3028950"/>
          <p14:tracePt t="28654" x="9521825" y="3008313"/>
          <p14:tracePt t="28679" x="9521825" y="2998788"/>
          <p14:tracePt t="28694" x="9532938" y="2998788"/>
          <p14:tracePt t="28723" x="9532938" y="2987675"/>
          <p14:tracePt t="34559" x="9410700" y="3049588"/>
          <p14:tracePt t="34566" x="9247188" y="3141663"/>
          <p14:tracePt t="34573" x="9104313" y="3232150"/>
          <p14:tracePt t="34586" x="9023350" y="3282950"/>
          <p14:tracePt t="34604" x="8778875" y="3375025"/>
          <p14:tracePt t="34607" x="8645525" y="3425825"/>
          <p14:tracePt t="34620" x="8513763" y="3478213"/>
          <p14:tracePt t="34636" x="8329613" y="3559175"/>
          <p14:tracePt t="34654" x="8186738" y="3589338"/>
          <p14:tracePt t="34658" x="8126413" y="3619500"/>
          <p14:tracePt t="34670" x="8013700" y="3630613"/>
          <p14:tracePt t="34687" x="7951788" y="3651250"/>
          <p14:tracePt t="34703" x="7900988" y="3660775"/>
          <p14:tracePt t="34720" x="7861300" y="3681413"/>
          <p14:tracePt t="34737" x="7820025" y="3690938"/>
          <p14:tracePt t="34738" x="7799388" y="3690938"/>
          <p14:tracePt t="34753" x="7758113" y="3711575"/>
          <p14:tracePt t="34771" x="7686675" y="3732213"/>
          <p14:tracePt t="34787" x="7626350" y="3743325"/>
          <p14:tracePt t="34789" x="7605713" y="3752850"/>
          <p14:tracePt t="34803" x="7545388" y="3752850"/>
          <p14:tracePt t="34820" x="7504113" y="3773488"/>
          <p14:tracePt t="34822" x="7483475" y="3773488"/>
          <p14:tracePt t="34836" x="7442200" y="3783013"/>
          <p14:tracePt t="34853" x="7421563" y="3794125"/>
          <p14:tracePt t="34872" x="7391400" y="3794125"/>
          <p14:tracePt t="34874" x="7391400" y="3803650"/>
          <p14:tracePt t="34888" x="7370763" y="3803650"/>
          <p14:tracePt t="34905" x="7350125" y="3803650"/>
          <p14:tracePt t="34923" x="7340600" y="3803650"/>
          <p14:tracePt t="34942" x="7331075" y="3803650"/>
          <p14:tracePt t="34963" x="7319963" y="3803650"/>
          <p14:tracePt t="34983" x="7310438" y="3803650"/>
          <p14:tracePt t="35138" x="7319963" y="3783013"/>
          <p14:tracePt t="35143" x="7350125" y="3752850"/>
          <p14:tracePt t="35153" x="7381875" y="3711575"/>
          <p14:tracePt t="35170" x="7635875" y="3478213"/>
          <p14:tracePt t="35186" x="8850313" y="2927350"/>
          <p14:tracePt t="35203" x="9309100" y="2906713"/>
          <p14:tracePt t="35220" x="9705975" y="2906713"/>
          <p14:tracePt t="35237" x="10155238" y="2978150"/>
          <p14:tracePt t="35254" x="10510838" y="3121025"/>
          <p14:tracePt t="35273" x="10685463" y="3273425"/>
          <p14:tracePt t="35287" x="10715625" y="3344863"/>
          <p14:tracePt t="35306" x="10725150" y="3386138"/>
          <p14:tracePt t="35321" x="10725150" y="3406775"/>
          <p14:tracePt t="35339" x="10715625" y="3436938"/>
          <p14:tracePt t="35341" x="10694988" y="3457575"/>
          <p14:tracePt t="35354" x="10674350" y="3487738"/>
          <p14:tracePt t="35355" x="10582275" y="3559175"/>
          <p14:tracePt t="35370" x="10215563" y="3671888"/>
          <p14:tracePt t="35390" x="9339263" y="3803650"/>
          <p14:tracePt t="35403" x="9074150" y="3824288"/>
          <p14:tracePt t="35405" x="8921750" y="3844925"/>
          <p14:tracePt t="35420" x="8656638" y="3844925"/>
          <p14:tracePt t="35438" x="8094663" y="3773488"/>
          <p14:tracePt t="35453" x="7739063" y="3671888"/>
          <p14:tracePt t="35472" x="7453313" y="3548063"/>
          <p14:tracePt t="35475" x="7289800" y="3467100"/>
          <p14:tracePt t="35488" x="7188200" y="3416300"/>
          <p14:tracePt t="35492" x="7146925" y="3386138"/>
          <p14:tracePt t="35504" x="6994525" y="3294063"/>
          <p14:tracePt t="35522" x="6657975" y="2998788"/>
          <p14:tracePt t="35537" x="6575425" y="2916238"/>
          <p14:tracePt t="35555" x="6423025" y="2609850"/>
          <p14:tracePt t="35570" x="6413500" y="2365375"/>
          <p14:tracePt t="35572" x="6413500" y="2233613"/>
          <p14:tracePt t="35588" x="6464300" y="1998663"/>
          <p14:tracePt t="35604" x="6718300" y="1539875"/>
          <p14:tracePt t="35622" x="7381875" y="866775"/>
          <p14:tracePt t="35637" x="7951788" y="520700"/>
          <p14:tracePt t="35653" x="8523288" y="285750"/>
          <p14:tracePt t="35671" x="9124950" y="133350"/>
          <p14:tracePt t="35679" x="9634538" y="101600"/>
          <p14:tracePt t="35687" x="9890125" y="101600"/>
          <p14:tracePt t="35705" x="10450513" y="255588"/>
          <p14:tracePt t="35708" x="10685463" y="357188"/>
          <p14:tracePt t="35720" x="11153775" y="682625"/>
          <p14:tracePt t="35737" x="11510963" y="1030288"/>
          <p14:tracePt t="35754" x="11734800" y="1336675"/>
          <p14:tracePt t="35757" x="11785600" y="1489075"/>
          <p14:tracePt t="35771" x="11806238" y="1662113"/>
          <p14:tracePt t="35787" x="11806238" y="1825625"/>
          <p14:tracePt t="35805" x="11755438" y="2120900"/>
          <p14:tracePt t="35820" x="11642725" y="2325688"/>
          <p14:tracePt t="35837" x="11439525" y="2549525"/>
          <p14:tracePt t="35853" x="11102975" y="2876550"/>
          <p14:tracePt t="35874" x="10847388" y="3059113"/>
          <p14:tracePt t="35881" x="10745788" y="3130550"/>
          <p14:tracePt t="35889" x="10685463" y="3160713"/>
          <p14:tracePt t="35904" x="10614025" y="3201988"/>
          <p14:tracePt t="35922" x="10542588" y="3243263"/>
          <p14:tracePt t="35937" x="10521950" y="3263900"/>
          <p14:tracePt t="35954" x="10460038" y="3294063"/>
          <p14:tracePt t="35973" x="10399713" y="3303588"/>
          <p14:tracePt t="35987" x="10388600" y="3303588"/>
          <p14:tracePt t="36004" x="10358438" y="3303588"/>
          <p14:tracePt t="36022" x="10337800" y="3303588"/>
          <p14:tracePt t="36037" x="10317163" y="3294063"/>
          <p14:tracePt t="36054" x="10298113" y="3294063"/>
          <p14:tracePt t="36071" x="10287000" y="3294063"/>
          <p14:tracePt t="36089" x="10266363" y="3294063"/>
          <p14:tracePt t="36105" x="10256838" y="3282950"/>
          <p14:tracePt t="36107" x="10245725" y="3282950"/>
          <p14:tracePt t="36134" x="10236200" y="3282950"/>
          <p14:tracePt t="36331" x="10226675" y="3282950"/>
          <p14:tracePt t="36352" x="10215563" y="3282950"/>
          <p14:tracePt t="36358" x="10206038" y="3282950"/>
          <p14:tracePt t="36372" x="10164763" y="3303588"/>
          <p14:tracePt t="36375" x="10102850" y="3335338"/>
          <p14:tracePt t="36388" x="9818688" y="3487738"/>
          <p14:tracePt t="36405" x="9491663" y="3600450"/>
          <p14:tracePt t="36421" x="9094788" y="3743325"/>
          <p14:tracePt t="36438" x="8391525" y="3905250"/>
          <p14:tracePt t="36454" x="8064500" y="3976688"/>
          <p14:tracePt t="36471" x="7596188" y="4079875"/>
          <p14:tracePt t="36487" x="6872288" y="4211638"/>
          <p14:tracePt t="36506" x="6015038" y="4446588"/>
          <p14:tracePt t="36521" x="5373688" y="4578350"/>
          <p14:tracePt t="36538" x="4933950" y="4681538"/>
          <p14:tracePt t="36541" x="4791075" y="4721225"/>
          <p14:tracePt t="36555" x="4567238" y="4783138"/>
          <p14:tracePt t="36572" x="4221163" y="4935538"/>
          <p14:tracePt t="36575" x="4098925" y="4986338"/>
          <p14:tracePt t="36589" x="3965575" y="5048250"/>
          <p14:tracePt t="36591" x="3822700" y="5119688"/>
          <p14:tracePt t="36604" x="3721100" y="5170488"/>
          <p14:tracePt t="36621" x="3527425" y="5241925"/>
          <p14:tracePt t="36641" x="3375025" y="5262563"/>
          <p14:tracePt t="36647" x="3354388" y="5262563"/>
          <p14:tracePt t="36661" x="3282950" y="5262563"/>
          <p14:tracePt t="36672" x="3241675" y="5251450"/>
          <p14:tracePt t="36691" x="3119438" y="5191125"/>
          <p14:tracePt t="36696" x="3068638" y="5170488"/>
          <p14:tracePt t="36703" x="3048000" y="5159375"/>
          <p14:tracePt t="36715" x="3027363" y="5140325"/>
          <p14:tracePt t="36718" x="2997200" y="5119688"/>
          <p14:tracePt t="36728" x="2946400" y="5099050"/>
          <p14:tracePt t="36739" x="2905125" y="5068888"/>
          <p14:tracePt t="36747" x="2824163" y="5018088"/>
          <p14:tracePt t="36753" x="2803525" y="4997450"/>
          <p14:tracePt t="36761" x="2752725" y="4976813"/>
          <p14:tracePt t="36774" x="2701925" y="4956175"/>
          <p14:tracePt t="36779" x="2620963" y="4914900"/>
          <p14:tracePt t="36793" x="2538413" y="4864100"/>
          <p14:tracePt t="36809" x="2466975" y="4813300"/>
          <p14:tracePt t="36815" x="2427288" y="4783138"/>
          <p14:tracePt t="36827" x="2386013" y="4741863"/>
          <p14:tracePt t="36829" x="2335213" y="4711700"/>
          <p14:tracePt t="36841" x="2222500" y="4649788"/>
          <p14:tracePt t="36859" x="2130425" y="4598988"/>
          <p14:tracePt t="36864" x="2079625" y="4578350"/>
          <p14:tracePt t="36875" x="2058988" y="4578350"/>
          <p14:tracePt t="36879" x="2028825" y="4557713"/>
          <p14:tracePt t="36893" x="1968500" y="4557713"/>
          <p14:tracePt t="36908" x="1916113" y="4548188"/>
          <p14:tracePt t="36914" x="1897063" y="4548188"/>
          <p14:tracePt t="36924" x="1865313" y="4548188"/>
          <p14:tracePt t="36930" x="1825625" y="4548188"/>
          <p14:tracePt t="36937" x="1804988" y="4548188"/>
          <p14:tracePt t="36949" x="1763713" y="4557713"/>
          <p14:tracePt t="36964" x="1743075" y="4557713"/>
          <p14:tracePt t="36977" x="1743075" y="4568825"/>
          <p14:tracePt t="36994" x="1733550" y="4568825"/>
          <p14:tracePt t="37013" x="1733550" y="4578350"/>
          <p14:tracePt t="37021" x="1733550" y="4589463"/>
          <p14:tracePt t="37039" x="1743075" y="4629150"/>
          <p14:tracePt t="37043" x="1763713" y="4670425"/>
          <p14:tracePt t="37046" x="1793875" y="4721225"/>
          <p14:tracePt t="37056" x="1844675" y="4783138"/>
          <p14:tracePt t="37061" x="1927225" y="4884738"/>
          <p14:tracePt t="37068" x="2008188" y="4986338"/>
          <p14:tracePt t="37079" x="2058988" y="5048250"/>
          <p14:tracePt t="37091" x="2100263" y="5099050"/>
          <p14:tracePt t="37095" x="2171700" y="5170488"/>
          <p14:tracePt t="37108" x="2232025" y="5200650"/>
          <p14:tracePt t="37112" x="2263775" y="5230813"/>
          <p14:tracePt t="37125" x="2335213" y="5262563"/>
          <p14:tracePt t="37130" x="2365375" y="5272088"/>
          <p14:tracePt t="37141" x="2386013" y="5283200"/>
          <p14:tracePt t="37146" x="2436813" y="5302250"/>
          <p14:tracePt t="37159" x="2478088" y="5322888"/>
          <p14:tracePt t="37175" x="2538413" y="5353050"/>
          <p14:tracePt t="37180" x="2589213" y="5373688"/>
          <p14:tracePt t="37201" x="2651125" y="5384800"/>
          <p14:tracePt t="37206" x="2690813" y="5394325"/>
          <p14:tracePt t="37211" x="2743200" y="5405438"/>
          <p14:tracePt t="37231" x="3038475" y="5414963"/>
          <p14:tracePt t="37238" x="3190875" y="5394325"/>
          <p14:tracePt t="37254" x="3405188" y="5343525"/>
          <p14:tracePt t="37267" x="3640138" y="5272088"/>
          <p14:tracePt t="37287" x="3905250" y="5272088"/>
          <p14:tracePt t="37291" x="3976688" y="5272088"/>
          <p14:tracePt t="37305" x="4098925" y="5283200"/>
          <p14:tracePt t="37314" x="4384675" y="5302250"/>
          <p14:tracePt t="37324" x="4506913" y="5313363"/>
          <p14:tracePt t="37327" x="4638675" y="5322888"/>
          <p14:tracePt t="37339" x="4740275" y="5322888"/>
          <p14:tracePt t="37357" x="5076825" y="5334000"/>
          <p14:tracePt t="37362" x="5332413" y="5334000"/>
          <p14:tracePt t="37379" x="5546725" y="5322888"/>
          <p14:tracePt t="37394" x="5699125" y="5313363"/>
          <p14:tracePt t="37405" x="5749925" y="5302250"/>
          <p14:tracePt t="37416" x="5791200" y="5283200"/>
          <p14:tracePt t="37435" x="5832475" y="5251450"/>
          <p14:tracePt t="37443" x="5842000" y="5241925"/>
          <p14:tracePt t="37450" x="5862638" y="5221288"/>
          <p14:tracePt t="37462" x="5922963" y="5180013"/>
          <p14:tracePt t="37477" x="5964238" y="5129213"/>
          <p14:tracePt t="37495" x="6005513" y="5099050"/>
          <p14:tracePt t="37499" x="6015038" y="5087938"/>
          <p14:tracePt t="37517" x="6026150" y="5087938"/>
          <p14:tracePt t="37527" x="6026150" y="5078413"/>
          <p14:tracePt t="37539" x="6026150" y="5068888"/>
          <p14:tracePt t="37556" x="6035675" y="5048250"/>
          <p14:tracePt t="37560" x="6035675" y="5027613"/>
          <p14:tracePt t="37577" x="6035675" y="4997450"/>
          <p14:tracePt t="37581" x="6035675" y="4976813"/>
          <p14:tracePt t="37598" x="6035675" y="4946650"/>
          <p14:tracePt t="37608" x="6015038" y="4894263"/>
          <p14:tracePt t="37623" x="6005513" y="4875213"/>
          <p14:tracePt t="37628" x="5964238" y="4803775"/>
          <p14:tracePt t="37640" x="5954713" y="4783138"/>
          <p14:tracePt t="37643" x="5943600" y="4741863"/>
          <p14:tracePt t="37656" x="5913438" y="4721225"/>
          <p14:tracePt t="37660" x="5842000" y="4629150"/>
          <p14:tracePt t="37664" x="5719763" y="4538663"/>
          <p14:tracePt t="37676" x="5597525" y="4435475"/>
          <p14:tracePt t="37680" x="5413375" y="4333875"/>
          <p14:tracePt t="37692" x="5016500" y="4160838"/>
          <p14:tracePt t="37707" x="4903788" y="4130675"/>
          <p14:tracePt t="37711" x="4679950" y="4079875"/>
          <p14:tracePt t="37714" x="4578350" y="4048125"/>
          <p14:tracePt t="37728" x="4251325" y="4017963"/>
          <p14:tracePt t="37734" x="4027488" y="4008438"/>
          <p14:tracePt t="37748" x="3629025" y="3987800"/>
          <p14:tracePt t="37763" x="3344863" y="3997325"/>
          <p14:tracePt t="37773" x="3170238" y="4017963"/>
          <p14:tracePt t="37791" x="2946400" y="4059238"/>
          <p14:tracePt t="37794" x="2803525" y="4079875"/>
          <p14:tracePt t="37806" x="2651125" y="4110038"/>
          <p14:tracePt t="37825" x="2446338" y="4170363"/>
          <p14:tracePt t="37841" x="2406650" y="4181475"/>
          <p14:tracePt t="37848" x="2355850" y="4202113"/>
          <p14:tracePt t="37855" x="2324100" y="4211638"/>
          <p14:tracePt t="37862" x="2303463" y="4221163"/>
          <p14:tracePt t="37868" x="2293938" y="4221163"/>
          <p14:tracePt t="37893" x="2252663" y="4252913"/>
          <p14:tracePt t="37898" x="2243138" y="4252913"/>
          <p14:tracePt t="37912" x="2232025" y="4262438"/>
          <p14:tracePt t="37923" x="2222500" y="4262438"/>
          <p14:tracePt t="37928" x="2222500" y="4273550"/>
          <p14:tracePt t="37939" x="2212975" y="4273550"/>
          <p14:tracePt t="37967" x="2201863" y="4292600"/>
          <p14:tracePt t="37980" x="2201863" y="4303713"/>
          <p14:tracePt t="37991" x="2201863" y="4324350"/>
          <p14:tracePt t="37996" x="2201863" y="4333875"/>
          <p14:tracePt t="38002" x="2201863" y="4384675"/>
          <p14:tracePt t="38015" x="2212975" y="4486275"/>
          <p14:tracePt t="38032" x="2263775" y="4681538"/>
          <p14:tracePt t="38042" x="2303463" y="4762500"/>
          <p14:tracePt t="38045" x="2344738" y="4854575"/>
          <p14:tracePt t="38061" x="2436813" y="4986338"/>
          <p14:tracePt t="38067" x="2466975" y="5027613"/>
          <p14:tracePt t="38086" x="2651125" y="5191125"/>
          <p14:tracePt t="38096" x="2690813" y="5221288"/>
          <p14:tracePt t="38107" x="2794000" y="5272088"/>
          <p14:tracePt t="38116" x="2895600" y="5334000"/>
          <p14:tracePt t="38135" x="3048000" y="5373688"/>
          <p14:tracePt t="38152" x="3181350" y="5384800"/>
          <p14:tracePt t="38165" x="3324225" y="5384800"/>
          <p14:tracePt t="38177" x="3435350" y="5384800"/>
          <p14:tracePt t="38191" x="3527425" y="5373688"/>
          <p14:tracePt t="38195" x="3568700" y="5373688"/>
          <p14:tracePt t="38199" x="3649663" y="5364163"/>
          <p14:tracePt t="38211" x="3803650" y="5343525"/>
          <p14:tracePt t="38223" x="3873500" y="5334000"/>
          <p14:tracePt t="38226" x="3914775" y="5334000"/>
          <p14:tracePt t="38240" x="3965575" y="5313363"/>
          <p14:tracePt t="38247" x="4016375" y="5313363"/>
          <p14:tracePt t="38258" x="4048125" y="5302250"/>
          <p14:tracePt t="38261" x="4098925" y="5302250"/>
          <p14:tracePt t="38274" x="4138613" y="5292725"/>
          <p14:tracePt t="38278" x="4251325" y="5283200"/>
          <p14:tracePt t="38290" x="4322763" y="5262563"/>
          <p14:tracePt t="38307" x="4597400" y="5221288"/>
          <p14:tracePt t="38325" x="4802188" y="5180013"/>
          <p14:tracePt t="38330" x="5046663" y="5119688"/>
          <p14:tracePt t="38344" x="5189538" y="5078413"/>
          <p14:tracePt t="38356" x="5219700" y="5068888"/>
          <p14:tracePt t="38374" x="5270500" y="5057775"/>
          <p14:tracePt t="38377" x="5281613" y="5057775"/>
          <p14:tracePt t="38381" x="5291138" y="5057775"/>
          <p14:tracePt t="38392" x="5302250" y="5057775"/>
          <p14:tracePt t="38407" x="5321300" y="5057775"/>
          <p14:tracePt t="38412" x="5321300" y="5068888"/>
          <p14:tracePt t="38429" x="5332413" y="5068888"/>
          <p14:tracePt t="38450" x="5332413" y="5078413"/>
          <p14:tracePt t="38461" x="5341938" y="5078413"/>
          <p14:tracePt t="38477" x="5353050" y="5078413"/>
          <p14:tracePt t="38531" x="5362575" y="5078413"/>
          <p14:tracePt t="42215" x="5302250" y="5006975"/>
          <p14:tracePt t="42227" x="5168900" y="4792663"/>
          <p14:tracePt t="42235" x="5159375" y="4783138"/>
          <p14:tracePt t="42248" x="5026025" y="4548188"/>
          <p14:tracePt t="42268" x="4852988" y="4221163"/>
          <p14:tracePt t="42273" x="4791075" y="4079875"/>
          <p14:tracePt t="42283" x="4679950" y="3803650"/>
          <p14:tracePt t="42294" x="4638675" y="3702050"/>
          <p14:tracePt t="42298" x="4587875" y="3589338"/>
          <p14:tracePt t="42311" x="4516438" y="3375025"/>
          <p14:tracePt t="42324" x="4465638" y="3282950"/>
          <p14:tracePt t="42326" x="4435475" y="3201988"/>
          <p14:tracePt t="42339" x="4394200" y="3141663"/>
          <p14:tracePt t="42357" x="4302125" y="2978150"/>
          <p14:tracePt t="42361" x="4271963" y="2946400"/>
          <p14:tracePt t="42373" x="4230688" y="2895600"/>
          <p14:tracePt t="42376" x="4191000" y="2835275"/>
          <p14:tracePt t="42389" x="4179888" y="2814638"/>
          <p14:tracePt t="42406" x="4108450" y="2641600"/>
          <p14:tracePt t="42423" x="4067175" y="2519363"/>
          <p14:tracePt t="42427" x="4057650" y="2457450"/>
          <p14:tracePt t="42431" x="4037013" y="2386013"/>
          <p14:tracePt t="42436" x="4037013" y="2365375"/>
          <p14:tracePt t="42448" x="4037013" y="2355850"/>
          <p14:tracePt t="42459" x="4037013" y="2335213"/>
          <p14:tracePt t="42473" x="4027488" y="2325688"/>
          <p14:tracePt t="42493" x="4027488" y="2314575"/>
          <p14:tracePt t="42536" x="4027488" y="2305050"/>
          <p14:tracePt t="42571" x="4027488" y="2293938"/>
          <p14:tracePt t="42655" x="4027488" y="2305050"/>
          <p14:tracePt t="42676" x="4027488" y="2314575"/>
          <p14:tracePt t="42686" x="4037013" y="2314575"/>
          <p14:tracePt t="42694" x="4037013" y="2335213"/>
          <p14:tracePt t="42698" x="4037013" y="2344738"/>
          <p14:tracePt t="42706" x="4037013" y="2355850"/>
          <p14:tracePt t="42724" x="4048125" y="2365375"/>
          <p14:tracePt t="42728" x="4057650" y="2386013"/>
          <p14:tracePt t="42747" x="4057650" y="2406650"/>
          <p14:tracePt t="42752" x="4067175" y="2416175"/>
          <p14:tracePt t="42765" x="4067175" y="2427288"/>
          <p14:tracePt t="42770" x="4067175" y="2436813"/>
          <p14:tracePt t="42782" x="4067175" y="2457450"/>
          <p14:tracePt t="42795" x="4078288" y="2478088"/>
          <p14:tracePt t="42802" x="4078288" y="2498725"/>
          <p14:tracePt t="42809" x="4087813" y="2498725"/>
          <p14:tracePt t="42815" x="4087813" y="2519363"/>
          <p14:tracePt t="42831" x="4087813" y="2528888"/>
          <p14:tracePt t="42841" x="4098925" y="2540000"/>
          <p14:tracePt t="42845" x="4098925" y="2549525"/>
          <p14:tracePt t="42860" x="4098925" y="2559050"/>
          <p14:tracePt t="42867" x="4108450" y="2559050"/>
          <p14:tracePt t="42881" x="4108450" y="2570163"/>
          <p14:tracePt t="42893" x="4108450" y="2579688"/>
          <p14:tracePt t="42909" x="4108450" y="2590800"/>
          <p14:tracePt t="42937" x="4108450" y="2600325"/>
          <p14:tracePt t="42945" x="4119563" y="2600325"/>
          <p14:tracePt t="43016" x="4119563" y="2609850"/>
          <p14:tracePt t="43070" x="4119563" y="2620963"/>
          <p14:tracePt t="43127" x="4119563" y="2630488"/>
          <p14:tracePt t="43238" x="4119563" y="2641600"/>
          <p14:tracePt t="43260" x="4129088" y="2641600"/>
          <p14:tracePt t="43264" x="4129088" y="2651125"/>
          <p14:tracePt t="43289" x="4129088" y="2662238"/>
          <p14:tracePt t="43299" x="4138613" y="2662238"/>
          <p14:tracePt t="43315" x="4149725" y="2662238"/>
          <p14:tracePt t="43323" x="4149725" y="2671763"/>
          <p14:tracePt t="43350" x="4159250" y="2671763"/>
          <p14:tracePt t="43366" x="4159250" y="2681288"/>
          <p14:tracePt t="44365" x="4057650" y="2763838"/>
          <p14:tracePt t="44377" x="3905250" y="2906713"/>
          <p14:tracePt t="44381" x="3762375" y="3008313"/>
          <p14:tracePt t="44392" x="3649663" y="3089275"/>
          <p14:tracePt t="44407" x="3608388" y="3121025"/>
          <p14:tracePt t="44411" x="3589338" y="3130550"/>
          <p14:tracePt t="44423" x="3548063" y="3151188"/>
          <p14:tracePt t="44441" x="3517900" y="3171825"/>
          <p14:tracePt t="44445" x="3497263" y="3181350"/>
          <p14:tracePt t="44456" x="3486150" y="3192463"/>
          <p14:tracePt t="44460" x="3446463" y="3211513"/>
          <p14:tracePt t="44464" x="3414713" y="3232150"/>
          <p14:tracePt t="44469" x="3354388" y="3294063"/>
          <p14:tracePt t="44485" x="3201988" y="3406775"/>
          <p14:tracePt t="44500" x="3079750" y="3548063"/>
          <p14:tracePt t="44512" x="3008313" y="3660775"/>
          <p14:tracePt t="44524" x="2976563" y="3690938"/>
          <p14:tracePt t="44528" x="2967038" y="3722688"/>
          <p14:tracePt t="44540" x="2936875" y="3762375"/>
          <p14:tracePt t="44544" x="2916238" y="3794125"/>
          <p14:tracePt t="44549" x="2905125" y="3844925"/>
          <p14:tracePt t="44561" x="2874963" y="3946525"/>
          <p14:tracePt t="44573" x="2865438" y="4017963"/>
          <p14:tracePt t="44591" x="2833688" y="4191000"/>
          <p14:tracePt t="44596" x="2814638" y="4292600"/>
          <p14:tracePt t="44612" x="2803525" y="4384675"/>
          <p14:tracePt t="44617" x="2803525" y="4395788"/>
          <p14:tracePt t="44636" x="2803525" y="4435475"/>
          <p14:tracePt t="44649" x="2803525" y="4467225"/>
          <p14:tracePt t="44663" x="2803525" y="4486275"/>
          <p14:tracePt t="44675" x="2803525" y="4506913"/>
          <p14:tracePt t="44682" x="2803525" y="4527550"/>
          <p14:tracePt t="44690" x="2803525" y="4548188"/>
          <p14:tracePt t="44698" x="2803525" y="4557713"/>
          <p14:tracePt t="44705" x="2803525" y="4568825"/>
          <p14:tracePt t="44711" x="2803525" y="4578350"/>
          <p14:tracePt t="44717" x="2803525" y="4589463"/>
          <p14:tracePt t="44729" x="2803525" y="4610100"/>
          <p14:tracePt t="44746" x="2803525" y="4619625"/>
          <p14:tracePt t="44761" x="2803525" y="4629150"/>
          <p14:tracePt t="44778" x="2803525" y="4640263"/>
          <p14:tracePt t="44792" x="2803525" y="4649788"/>
          <p14:tracePt t="44808" x="2803525" y="4660900"/>
          <p14:tracePt t="44823" x="2803525" y="4670425"/>
          <p14:tracePt t="44840" x="2814638" y="4681538"/>
          <p14:tracePt t="44856" x="2814638" y="4691063"/>
          <p14:tracePt t="44873" x="2824163" y="4700588"/>
          <p14:tracePt t="44893" x="2824163" y="4711700"/>
          <p14:tracePt t="44940" x="2824163" y="4721225"/>
          <p14:tracePt t="44955" x="2824163" y="4732338"/>
          <p14:tracePt t="45810" x="2946400" y="4548188"/>
          <p14:tracePt t="45821" x="3068638" y="4324350"/>
          <p14:tracePt t="45833" x="3221038" y="4068763"/>
          <p14:tracePt t="45842" x="3303588" y="3956050"/>
          <p14:tracePt t="45846" x="3375025" y="3865563"/>
          <p14:tracePt t="45861" x="3476625" y="3732213"/>
          <p14:tracePt t="45876" x="3538538" y="3630613"/>
          <p14:tracePt t="45892" x="3589338" y="3538538"/>
          <p14:tracePt t="45909" x="3619500" y="3487738"/>
          <p14:tracePt t="45914" x="3629025" y="3467100"/>
          <p14:tracePt t="45933" x="3640138" y="3457575"/>
          <p14:tracePt t="45948" x="3640138" y="3446463"/>
          <p14:tracePt t="45965" x="3649663" y="3446463"/>
          <p14:tracePt t="45977" x="3649663" y="3436938"/>
          <p14:tracePt t="46030" x="3649663" y="3425825"/>
          <p14:tracePt t="46053" x="3660775" y="3425825"/>
          <p14:tracePt t="46064" x="3670300" y="3425825"/>
          <p14:tracePt t="46069" x="3679825" y="3416300"/>
          <p14:tracePt t="46082" x="3711575" y="3406775"/>
          <p14:tracePt t="46098" x="3762375" y="3386138"/>
          <p14:tracePt t="46112" x="3813175" y="3375025"/>
          <p14:tracePt t="46123" x="3833813" y="3365500"/>
          <p14:tracePt t="46140" x="3884613" y="3344863"/>
          <p14:tracePt t="46147" x="3905250" y="3344863"/>
          <p14:tracePt t="46162" x="3935413" y="3324225"/>
          <p14:tracePt t="46174" x="3956050" y="3324225"/>
          <p14:tracePt t="46178" x="3976688" y="3303588"/>
          <p14:tracePt t="46191" x="4027488" y="3273425"/>
          <p14:tracePt t="46196" x="4037013" y="3263900"/>
          <p14:tracePt t="46212" x="4067175" y="3243263"/>
          <p14:tracePt t="46220" x="4078288" y="3232150"/>
          <p14:tracePt t="46233" x="4087813" y="3222625"/>
          <p14:tracePt t="46245" x="4098925" y="3222625"/>
          <p14:tracePt t="46258" x="4129088" y="3201988"/>
          <p14:tracePt t="46273" x="4138613" y="3201988"/>
          <p14:tracePt t="46291" x="4159250" y="3192463"/>
          <p14:tracePt t="46298" x="4159250" y="3181350"/>
          <p14:tracePt t="46311" x="4170363" y="3181350"/>
          <p14:tracePt t="46327" x="4170363" y="3171825"/>
          <p14:tracePt t="46346" x="4179888" y="3171825"/>
          <p14:tracePt t="46364" x="4191000" y="3171825"/>
          <p14:tracePt t="46369" x="4191000" y="3160713"/>
          <p14:tracePt t="46394" x="4200525" y="3160713"/>
          <p14:tracePt t="46408" x="4200525" y="3151188"/>
          <p14:tracePt t="46444" x="4210050" y="3151188"/>
          <p14:tracePt t="47021" x="4221163" y="3160713"/>
          <p14:tracePt t="47036" x="4281488" y="3252788"/>
          <p14:tracePt t="47045" x="4292600" y="3282950"/>
          <p14:tracePt t="47060" x="4332288" y="3354388"/>
          <p14:tracePt t="47066" x="4343400" y="3386138"/>
          <p14:tracePt t="47079" x="4373563" y="3406775"/>
          <p14:tracePt t="47090" x="4384675" y="3436938"/>
          <p14:tracePt t="47095" x="4403725" y="3457575"/>
          <p14:tracePt t="47100" x="4403725" y="3478213"/>
          <p14:tracePt t="47115" x="4435475" y="3529013"/>
          <p14:tracePt t="47127" x="4465638" y="3568700"/>
          <p14:tracePt t="47139" x="4475163" y="3589338"/>
          <p14:tracePt t="47155" x="4506913" y="3651250"/>
          <p14:tracePt t="47173" x="4537075" y="3722688"/>
          <p14:tracePt t="47176" x="4567238" y="3762375"/>
          <p14:tracePt t="47180" x="4587875" y="3794125"/>
          <p14:tracePt t="47192" x="4618038" y="3844925"/>
          <p14:tracePt t="47196" x="4629150" y="3865563"/>
          <p14:tracePt t="47207" x="4649788" y="3884613"/>
          <p14:tracePt t="47211" x="4659313" y="3916363"/>
          <p14:tracePt t="47223" x="4679950" y="3956050"/>
          <p14:tracePt t="47240" x="4700588" y="3987800"/>
          <p14:tracePt t="47243" x="4721225" y="4017963"/>
          <p14:tracePt t="47256" x="4751388" y="4068763"/>
          <p14:tracePt t="47272" x="4791075" y="4170363"/>
          <p14:tracePt t="47289" x="4802188" y="4191000"/>
          <p14:tracePt t="47293" x="4822825" y="4211638"/>
          <p14:tracePt t="47297" x="4822825" y="4232275"/>
          <p14:tracePt t="47310" x="4822825" y="4262438"/>
          <p14:tracePt t="47322" x="4843463" y="4273550"/>
          <p14:tracePt t="47341" x="4852988" y="4324350"/>
          <p14:tracePt t="47345" x="4852988" y="4354513"/>
          <p14:tracePt t="47352" x="4862513" y="4364038"/>
          <p14:tracePt t="47364" x="4862513" y="4395788"/>
          <p14:tracePt t="47376" x="4873625" y="4435475"/>
          <p14:tracePt t="47382" x="4873625" y="4456113"/>
          <p14:tracePt t="47389" x="4873625" y="4476750"/>
          <p14:tracePt t="47395" x="4873625" y="4497388"/>
          <p14:tracePt t="47402" x="4883150" y="4527550"/>
          <p14:tracePt t="47417" x="4894263" y="4568825"/>
          <p14:tracePt t="47437" x="4903788" y="4619625"/>
          <p14:tracePt t="47446" x="4914900" y="4629150"/>
          <p14:tracePt t="47460" x="4924425" y="4649788"/>
          <p14:tracePt t="47476" x="4924425" y="4660900"/>
          <p14:tracePt t="47479" x="4924425" y="4670425"/>
          <p14:tracePt t="47493" x="4933950" y="4691063"/>
          <p14:tracePt t="47509" x="4933950" y="4700588"/>
          <p14:tracePt t="47526" x="4933950" y="4711700"/>
          <p14:tracePt t="47557" x="4933950" y="4721225"/>
          <p14:tracePt t="47584" x="4933950" y="4732338"/>
          <p14:tracePt t="47613" x="4945063" y="4732338"/>
          <p14:tracePt t="48670" x="4781550" y="4629150"/>
          <p14:tracePt t="48678" x="4587875" y="4497388"/>
          <p14:tracePt t="48688" x="4456113" y="4405313"/>
          <p14:tracePt t="48705" x="4200525" y="4262438"/>
          <p14:tracePt t="48725" x="3884613" y="4038600"/>
          <p14:tracePt t="48739" x="3771900" y="3956050"/>
          <p14:tracePt t="48742" x="3619500" y="3854450"/>
          <p14:tracePt t="48755" x="3344863" y="3702050"/>
          <p14:tracePt t="48759" x="3027363" y="3517900"/>
          <p14:tracePt t="48762" x="2711450" y="3303588"/>
          <p14:tracePt t="48774" x="2466975" y="3121025"/>
          <p14:tracePt t="48777" x="2232025" y="2936875"/>
          <p14:tracePt t="48788" x="2058988" y="2794000"/>
          <p14:tracePt t="48805" x="1692275" y="2457450"/>
          <p14:tracePt t="48826" x="1173163" y="1947863"/>
          <p14:tracePt t="48832" x="989013" y="1784350"/>
          <p14:tracePt t="48849" x="774700" y="1570038"/>
          <p14:tracePt t="48864" x="377825" y="1173163"/>
          <p14:tracePt t="48877" x="193675" y="968375"/>
          <p14:tracePt t="48890" x="50800" y="703263"/>
          <p14:tracePt t="48895" x="20638" y="5810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3455A-740D-0F1F-CF1A-B8DA2504C70B}"/>
              </a:ext>
            </a:extLst>
          </p:cNvPr>
          <p:cNvPicPr>
            <a:picLocks noChangeAspect="1"/>
          </p:cNvPicPr>
          <p:nvPr/>
        </p:nvPicPr>
        <p:blipFill>
          <a:blip r:embed="rId2"/>
          <a:stretch>
            <a:fillRect/>
          </a:stretch>
        </p:blipFill>
        <p:spPr>
          <a:xfrm>
            <a:off x="2152891" y="272435"/>
            <a:ext cx="12164993" cy="5925377"/>
          </a:xfrm>
          <a:prstGeom prst="rect">
            <a:avLst/>
          </a:prstGeom>
        </p:spPr>
      </p:pic>
      <p:sp>
        <p:nvSpPr>
          <p:cNvPr id="5" name="Rectangle 1">
            <a:extLst>
              <a:ext uri="{FF2B5EF4-FFF2-40B4-BE49-F238E27FC236}">
                <a16:creationId xmlns:a16="http://schemas.microsoft.com/office/drawing/2014/main" id="{40ED296B-8357-D705-F248-7982B7382955}"/>
              </a:ext>
            </a:extLst>
          </p:cNvPr>
          <p:cNvSpPr>
            <a:spLocks noChangeArrowheads="1"/>
          </p:cNvSpPr>
          <p:nvPr/>
        </p:nvSpPr>
        <p:spPr bwMode="auto">
          <a:xfrm>
            <a:off x="2060294" y="6910086"/>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COUNT(DISTINCT ...):</a:t>
            </a:r>
            <a:r>
              <a:rPr kumimoji="0" lang="en-US" altLang="en-US" sz="1800" b="0" i="0" u="none" strike="noStrike" cap="none" normalizeH="0" baseline="0">
                <a:ln>
                  <a:noFill/>
                </a:ln>
                <a:solidFill>
                  <a:schemeClr val="tx1"/>
                </a:solidFill>
                <a:effectLst/>
                <a:latin typeface="Arial" panose="020B0604020202020204" pitchFamily="34" charset="0"/>
              </a:rPr>
              <a:t> This counts the number of unique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DATE_FORMAT(..., '%Y-%m'):</a:t>
            </a:r>
            <a:r>
              <a:rPr kumimoji="0" lang="en-US" altLang="en-US" sz="1800" b="0" i="0" u="none" strike="noStrike" cap="none" normalizeH="0" baseline="0">
                <a:ln>
                  <a:noFill/>
                </a:ln>
                <a:solidFill>
                  <a:schemeClr val="tx1"/>
                </a:solidFill>
                <a:effectLst/>
                <a:latin typeface="Arial" panose="020B0604020202020204" pitchFamily="34" charset="0"/>
              </a:rPr>
              <a:t> This formats the date to show only the year and month. </a:t>
            </a:r>
          </a:p>
        </p:txBody>
      </p:sp>
    </p:spTree>
    <p:extLst>
      <p:ext uri="{BB962C8B-B14F-4D97-AF65-F5344CB8AC3E}">
        <p14:creationId xmlns:p14="http://schemas.microsoft.com/office/powerpoint/2010/main" val="893836590"/>
      </p:ext>
    </p:extLst>
  </p:cSld>
  <p:clrMapOvr>
    <a:masterClrMapping/>
  </p:clrMapOvr>
  <mc:AlternateContent xmlns:mc="http://schemas.openxmlformats.org/markup-compatibility/2006" xmlns:p14="http://schemas.microsoft.com/office/powerpoint/2010/main">
    <mc:Choice Requires="p14">
      <p:transition spd="slow" p14:dur="2000" advTm="51207"/>
    </mc:Choice>
    <mc:Fallback xmlns="">
      <p:transition spd="slow" advTm="51207"/>
    </mc:Fallback>
  </mc:AlternateContent>
  <p:extLst>
    <p:ext uri="{3A86A75C-4F4B-4683-9AE1-C65F6400EC91}">
      <p14:laserTraceLst xmlns:p14="http://schemas.microsoft.com/office/powerpoint/2010/main">
        <p14:tracePtLst>
          <p14:tracePt t="693" x="3690938" y="2376488"/>
          <p14:tracePt t="707" x="3690938" y="2386013"/>
          <p14:tracePt t="716" x="3700463" y="2397125"/>
          <p14:tracePt t="723" x="3700463" y="2406650"/>
          <p14:tracePt t="739" x="3711575" y="2406650"/>
          <p14:tracePt t="741" x="3721100" y="2416175"/>
          <p14:tracePt t="755" x="3732213" y="2436813"/>
          <p14:tracePt t="772" x="3732213" y="2447925"/>
          <p14:tracePt t="789" x="3751263" y="2468563"/>
          <p14:tracePt t="807" x="3762375" y="2478088"/>
          <p14:tracePt t="824" x="3762375" y="2487613"/>
          <p14:tracePt t="839" x="3762375" y="2498725"/>
          <p14:tracePt t="855" x="3771900" y="2498725"/>
          <p14:tracePt t="872" x="3771900" y="2508250"/>
          <p14:tracePt t="3327" x="3792538" y="2508250"/>
          <p14:tracePt t="3334" x="3822700" y="2508250"/>
          <p14:tracePt t="3342" x="3863975" y="2508250"/>
          <p14:tracePt t="3356" x="3894138" y="2508250"/>
          <p14:tracePt t="3358" x="3944938" y="2519363"/>
          <p14:tracePt t="3372" x="3997325" y="2528888"/>
          <p14:tracePt t="3389" x="4138613" y="2559050"/>
          <p14:tracePt t="3405" x="4241800" y="2570163"/>
          <p14:tracePt t="3422" x="4343400" y="2590800"/>
          <p14:tracePt t="3439" x="4465638" y="2590800"/>
          <p14:tracePt t="3441" x="4546600" y="2590800"/>
          <p14:tracePt t="3456" x="4740275" y="2590800"/>
          <p14:tracePt t="3473" x="4822825" y="2579688"/>
          <p14:tracePt t="3474" x="4903788" y="2579688"/>
          <p14:tracePt t="3489" x="5026025" y="2570163"/>
          <p14:tracePt t="3505" x="5138738" y="2549525"/>
          <p14:tracePt t="3522" x="5260975" y="2519363"/>
          <p14:tracePt t="3541" x="5484813" y="2457450"/>
          <p14:tracePt t="3556" x="5535613" y="2436813"/>
          <p14:tracePt t="3572" x="5576888" y="2427288"/>
          <p14:tracePt t="3589" x="5597525" y="2427288"/>
          <p14:tracePt t="3606" x="5627688" y="2416175"/>
          <p14:tracePt t="3622" x="5648325" y="2416175"/>
          <p14:tracePt t="3624" x="5668963" y="2416175"/>
          <p14:tracePt t="3638" x="5689600" y="2416175"/>
          <p14:tracePt t="3639" x="5699125" y="2416175"/>
          <p14:tracePt t="3655" x="5729288" y="2416175"/>
          <p14:tracePt t="3672" x="5740400" y="2416175"/>
          <p14:tracePt t="3688" x="5770563" y="2406650"/>
          <p14:tracePt t="3705" x="5800725" y="2406650"/>
          <p14:tracePt t="3723" x="5832475" y="2406650"/>
          <p14:tracePt t="3724" x="5842000" y="2406650"/>
          <p14:tracePt t="3739" x="5862638" y="2406650"/>
          <p14:tracePt t="3740" x="5883275" y="2406650"/>
          <p14:tracePt t="3755" x="5903913" y="2406650"/>
          <p14:tracePt t="3773" x="5934075" y="2406650"/>
          <p14:tracePt t="3789" x="5954713" y="2406650"/>
          <p14:tracePt t="3806" x="5994400" y="2406650"/>
          <p14:tracePt t="3807" x="6005513" y="2406650"/>
          <p14:tracePt t="3822" x="6015038" y="2406650"/>
          <p14:tracePt t="3838" x="6045200" y="2406650"/>
          <p14:tracePt t="3856" x="6086475" y="2406650"/>
          <p14:tracePt t="3871" x="6116638" y="2406650"/>
          <p14:tracePt t="3889" x="6157913" y="2416175"/>
          <p14:tracePt t="3907" x="6167438" y="2416175"/>
          <p14:tracePt t="3909" x="6188075" y="2416175"/>
          <p14:tracePt t="3923" x="6208713" y="2416175"/>
          <p14:tracePt t="3939" x="6229350" y="2416175"/>
          <p14:tracePt t="3955" x="6259513" y="2427288"/>
          <p14:tracePt t="3972" x="6330950" y="2427288"/>
          <p14:tracePt t="3989" x="6372225" y="2427288"/>
          <p14:tracePt t="4007" x="6453188" y="2427288"/>
          <p14:tracePt t="4022" x="6503988" y="2427288"/>
          <p14:tracePt t="4040" x="6556375" y="2427288"/>
          <p14:tracePt t="4055" x="6586538" y="2427288"/>
          <p14:tracePt t="4057" x="6596063" y="2427288"/>
          <p14:tracePt t="4072" x="6616700" y="2427288"/>
          <p14:tracePt t="4090" x="6646863" y="2427288"/>
          <p14:tracePt t="4108" x="6657975" y="2427288"/>
          <p14:tracePt t="4122" x="6678613" y="2427288"/>
          <p14:tracePt t="4140" x="6708775" y="2436813"/>
          <p14:tracePt t="4156" x="6759575" y="2447925"/>
          <p14:tracePt t="4172" x="6810375" y="2457450"/>
          <p14:tracePt t="4189" x="6861175" y="2468563"/>
          <p14:tracePt t="4191" x="6881813" y="2468563"/>
          <p14:tracePt t="4206" x="6923088" y="2478088"/>
          <p14:tracePt t="4209" x="6943725" y="2478088"/>
          <p14:tracePt t="4222" x="6953250" y="2478088"/>
          <p14:tracePt t="4224" x="6962775" y="2478088"/>
          <p14:tracePt t="4238" x="6983413" y="2487613"/>
          <p14:tracePt t="4256" x="7004050" y="2487613"/>
          <p14:tracePt t="4272" x="7015163" y="2487613"/>
          <p14:tracePt t="4289" x="7045325" y="2487613"/>
          <p14:tracePt t="4306" x="7054850" y="2487613"/>
          <p14:tracePt t="4343" x="7065963" y="2487613"/>
          <p14:tracePt t="4356" x="7075488" y="2487613"/>
          <p14:tracePt t="5275" x="7096125" y="2487613"/>
          <p14:tracePt t="5281" x="7137400" y="2487613"/>
          <p14:tracePt t="5289" x="7177088" y="2487613"/>
          <p14:tracePt t="5307" x="7350125" y="2519363"/>
          <p14:tracePt t="5322" x="7504113" y="2540000"/>
          <p14:tracePt t="5339" x="7615238" y="2540000"/>
          <p14:tracePt t="5341" x="7635875" y="2540000"/>
          <p14:tracePt t="5356" x="7677150" y="2540000"/>
          <p14:tracePt t="5372" x="7697788" y="2540000"/>
          <p14:tracePt t="5390" x="7739063" y="2540000"/>
          <p14:tracePt t="5405" x="7769225" y="2540000"/>
          <p14:tracePt t="5422" x="7820025" y="2549525"/>
          <p14:tracePt t="5440" x="7870825" y="2549525"/>
          <p14:tracePt t="5456" x="7921625" y="2559050"/>
          <p14:tracePt t="5473" x="7972425" y="2559050"/>
          <p14:tracePt t="5490" x="7993063" y="2570163"/>
          <p14:tracePt t="5492" x="8013700" y="2570163"/>
          <p14:tracePt t="5507" x="8034338" y="2579688"/>
          <p14:tracePt t="5511" x="8043863" y="2579688"/>
          <p14:tracePt t="5521" x="8054975" y="2579688"/>
          <p14:tracePt t="5527" x="8064500" y="2579688"/>
          <p14:tracePt t="5534" x="8074025" y="2579688"/>
          <p14:tracePt t="5547" x="8085138" y="2579688"/>
          <p14:tracePt t="5556" x="8094663" y="2579688"/>
          <p14:tracePt t="5574" x="8115300" y="2579688"/>
          <p14:tracePt t="5589" x="8126413" y="2579688"/>
          <p14:tracePt t="5606" x="8145463" y="2579688"/>
          <p14:tracePt t="5624" x="8156575" y="2579688"/>
          <p14:tracePt t="5638" x="8166100" y="2579688"/>
          <p14:tracePt t="5665" x="8177213" y="2579688"/>
          <p14:tracePt t="5673" x="8186738" y="2579688"/>
          <p14:tracePt t="5717" x="8197850" y="2579688"/>
          <p14:tracePt t="16505" x="8054975" y="2600325"/>
          <p14:tracePt t="16512" x="7840663" y="2641600"/>
          <p14:tracePt t="16523" x="7626350" y="2692400"/>
          <p14:tracePt t="16527" x="7462838" y="2722563"/>
          <p14:tracePt t="16537" x="7340600" y="2743200"/>
          <p14:tracePt t="16542" x="7239000" y="2752725"/>
          <p14:tracePt t="16558" x="7004050" y="2805113"/>
          <p14:tracePt t="16572" x="6851650" y="2824163"/>
          <p14:tracePt t="16590" x="6535738" y="2844800"/>
          <p14:tracePt t="16592" x="6392863" y="2844800"/>
          <p14:tracePt t="16605" x="6270625" y="2865438"/>
          <p14:tracePt t="16622" x="5984875" y="2876550"/>
          <p14:tracePt t="16639" x="5851525" y="2876550"/>
          <p14:tracePt t="16642" x="5780088" y="2876550"/>
          <p14:tracePt t="16656" x="5627688" y="2865438"/>
          <p14:tracePt t="16672" x="5403850" y="2824163"/>
          <p14:tracePt t="16676" x="5311775" y="2814638"/>
          <p14:tracePt t="16689" x="5199063" y="2794000"/>
          <p14:tracePt t="16691" x="5087938" y="2794000"/>
          <p14:tracePt t="16705" x="4873625" y="2784475"/>
          <p14:tracePt t="16723" x="4700588" y="2784475"/>
          <p14:tracePt t="16725" x="4638675" y="2784475"/>
          <p14:tracePt t="16740" x="4608513" y="2784475"/>
          <p14:tracePt t="16744" x="4578350" y="2784475"/>
          <p14:tracePt t="16748" x="4537075" y="2784475"/>
          <p14:tracePt t="16756" x="4516438" y="2784475"/>
          <p14:tracePt t="16759" x="4486275" y="2784475"/>
          <p14:tracePt t="16773" x="4445000" y="2794000"/>
          <p14:tracePt t="16789" x="4424363" y="2805113"/>
          <p14:tracePt t="16793" x="4394200" y="2814638"/>
          <p14:tracePt t="16805" x="4364038" y="2824163"/>
          <p14:tracePt t="16825" x="4322763" y="2844800"/>
          <p14:tracePt t="16832" x="4302125" y="2844800"/>
          <p14:tracePt t="16839" x="4302125" y="2855913"/>
          <p14:tracePt t="16856" x="4281488" y="2855913"/>
          <p14:tracePt t="16875" x="4271963" y="2865438"/>
          <p14:tracePt t="16880" x="4262438" y="2876550"/>
          <p14:tracePt t="16901" x="4251325" y="2876550"/>
          <p14:tracePt t="16921" x="4241800" y="2876550"/>
          <p14:tracePt t="16936" x="4230688" y="2876550"/>
          <p14:tracePt t="16942" x="4221163" y="2876550"/>
          <p14:tracePt t="16956" x="4210050" y="2876550"/>
          <p14:tracePt t="16958" x="4200525" y="2876550"/>
          <p14:tracePt t="16972" x="4170363" y="2865438"/>
          <p14:tracePt t="16989" x="4149725" y="2865438"/>
          <p14:tracePt t="17007" x="4129088" y="2844800"/>
          <p14:tracePt t="17013" x="4119563" y="2844800"/>
          <p14:tracePt t="17027" x="4108450" y="2844800"/>
          <p14:tracePt t="17040" x="4098925" y="2844800"/>
          <p14:tracePt t="17056" x="4087813" y="2844800"/>
          <p14:tracePt t="17072" x="4078288" y="2844800"/>
          <p14:tracePt t="17089" x="4067175" y="2844800"/>
          <p14:tracePt t="17106" x="4067175" y="2855913"/>
          <p14:tracePt t="17122" x="4067175" y="2865438"/>
          <p14:tracePt t="17140" x="4067175" y="2876550"/>
          <p14:tracePt t="17156" x="4067175" y="2895600"/>
          <p14:tracePt t="17172" x="4067175" y="2906713"/>
          <p14:tracePt t="17177" x="4067175" y="2927350"/>
          <p14:tracePt t="17188" x="4067175" y="2936875"/>
          <p14:tracePt t="17206" x="4067175" y="2946400"/>
          <p14:tracePt t="17211" x="4067175" y="2957513"/>
          <p14:tracePt t="17226" x="4067175" y="2967038"/>
          <p14:tracePt t="17240" x="4078288" y="2967038"/>
          <p14:tracePt t="17243" x="4078288" y="2978150"/>
          <p14:tracePt t="17257" x="4078288" y="2987675"/>
          <p14:tracePt t="17449" x="4087813" y="2987675"/>
          <p14:tracePt t="17461" x="4087813" y="2978150"/>
          <p14:tracePt t="17475" x="4098925" y="2978150"/>
          <p14:tracePt t="17520" x="4108450" y="2978150"/>
          <p14:tracePt t="17533" x="4108450" y="2967038"/>
          <p14:tracePt t="17555" x="4119563" y="2967038"/>
          <p14:tracePt t="17576" x="4119563" y="2957513"/>
          <p14:tracePt t="17582" x="4138613" y="2957513"/>
          <p14:tracePt t="17602" x="4149725" y="2957513"/>
          <p14:tracePt t="17609" x="4159250" y="2957513"/>
          <p14:tracePt t="17622" x="4170363" y="2957513"/>
          <p14:tracePt t="17640" x="4200525" y="2957513"/>
          <p14:tracePt t="17656" x="4210050" y="2957513"/>
          <p14:tracePt t="17662" x="4230688" y="2957513"/>
          <p14:tracePt t="17672" x="4241800" y="2957513"/>
          <p14:tracePt t="17689" x="4292600" y="2957513"/>
          <p14:tracePt t="17708" x="4364038" y="2957513"/>
          <p14:tracePt t="17723" x="4424363" y="2957513"/>
          <p14:tracePt t="17739" x="4465638" y="2957513"/>
          <p14:tracePt t="17744" x="4486275" y="2957513"/>
          <p14:tracePt t="17756" x="4495800" y="2957513"/>
          <p14:tracePt t="17772" x="4516438" y="2967038"/>
          <p14:tracePt t="17791" x="4537075" y="2967038"/>
          <p14:tracePt t="17807" x="4546600" y="2967038"/>
          <p14:tracePt t="17822" x="4557713" y="2967038"/>
          <p14:tracePt t="17840" x="4567238" y="2967038"/>
          <p14:tracePt t="17896" x="4578350" y="2967038"/>
          <p14:tracePt t="17931" x="4587875" y="2967038"/>
          <p14:tracePt t="17952" x="4608513" y="2967038"/>
          <p14:tracePt t="17966" x="4618038" y="2967038"/>
          <p14:tracePt t="17973" x="4638675" y="2967038"/>
          <p14:tracePt t="17992" x="4659313" y="2967038"/>
          <p14:tracePt t="17996" x="4668838" y="2967038"/>
          <p14:tracePt t="18002" x="4679950" y="2967038"/>
          <p14:tracePt t="18008" x="4689475" y="2967038"/>
          <p14:tracePt t="18023" x="4700588" y="2967038"/>
          <p14:tracePt t="18026" x="4710113" y="2967038"/>
          <p14:tracePt t="18039" x="4721225" y="2967038"/>
          <p14:tracePt t="18047" x="4730750" y="2967038"/>
          <p14:tracePt t="18059" x="4740275" y="2967038"/>
          <p14:tracePt t="18073" x="4760913" y="2967038"/>
          <p14:tracePt t="18094" x="4772025" y="2967038"/>
          <p14:tracePt t="18121" x="4772025" y="2978150"/>
          <p14:tracePt t="18271" x="4772025" y="2987675"/>
          <p14:tracePt t="18430" x="4772025" y="2998788"/>
          <p14:tracePt t="18492" x="4772025" y="3008313"/>
          <p14:tracePt t="18521" x="4781550" y="3008313"/>
          <p14:tracePt t="18558" x="4781550" y="3017838"/>
          <p14:tracePt t="18570" x="4791075" y="3017838"/>
          <p14:tracePt t="18584" x="4802188" y="3028950"/>
          <p14:tracePt t="19750" x="4802188" y="3038475"/>
          <p14:tracePt t="19765" x="4802188" y="3049588"/>
          <p14:tracePt t="19771" x="4811713" y="3049588"/>
          <p14:tracePt t="19795" x="4811713" y="3059113"/>
          <p14:tracePt t="19836" x="4811713" y="3070225"/>
          <p14:tracePt t="20015" x="4822825" y="3070225"/>
          <p14:tracePt t="20055" x="4832350" y="3059113"/>
          <p14:tracePt t="20091" x="4832350" y="3049588"/>
          <p14:tracePt t="20112" x="4843463" y="3049588"/>
          <p14:tracePt t="20170" x="4843463" y="3038475"/>
          <p14:tracePt t="21172" x="4862513" y="3017838"/>
          <p14:tracePt t="21188" x="4883150" y="3008313"/>
          <p14:tracePt t="21194" x="4924425" y="2987675"/>
          <p14:tracePt t="21206" x="4945063" y="2978150"/>
          <p14:tracePt t="21211" x="4965700" y="2967038"/>
          <p14:tracePt t="21215" x="4975225" y="2957513"/>
          <p14:tracePt t="21222" x="5005388" y="2936875"/>
          <p14:tracePt t="21239" x="5076825" y="2906713"/>
          <p14:tracePt t="21241" x="5118100" y="2886075"/>
          <p14:tracePt t="21255" x="5168900" y="2865438"/>
          <p14:tracePt t="21257" x="5230813" y="2855913"/>
          <p14:tracePt t="21274" x="5332413" y="2844800"/>
          <p14:tracePt t="21280" x="5362575" y="2844800"/>
          <p14:tracePt t="21289" x="5403850" y="2844800"/>
          <p14:tracePt t="21292" x="5434013" y="2844800"/>
          <p14:tracePt t="21307" x="5505450" y="2855913"/>
          <p14:tracePt t="21311" x="5546725" y="2886075"/>
          <p14:tracePt t="21322" x="5567363" y="2895600"/>
          <p14:tracePt t="21326" x="5597525" y="2927350"/>
          <p14:tracePt t="21332" x="5638800" y="2957513"/>
          <p14:tracePt t="21341" x="5678488" y="2987675"/>
          <p14:tracePt t="21355" x="5749925" y="3070225"/>
          <p14:tracePt t="21373" x="5851525" y="3192463"/>
          <p14:tracePt t="21380" x="5913438" y="3273425"/>
          <p14:tracePt t="21383" x="5954713" y="3335338"/>
          <p14:tracePt t="21388" x="5984875" y="3406775"/>
          <p14:tracePt t="21396" x="5984875" y="3436938"/>
          <p14:tracePt t="21406" x="6015038" y="3497263"/>
          <p14:tracePt t="21411" x="6026150" y="3529013"/>
          <p14:tracePt t="21416" x="6035675" y="3548063"/>
          <p14:tracePt t="21425" x="6035675" y="3579813"/>
          <p14:tracePt t="21439" x="6035675" y="3609975"/>
          <p14:tracePt t="21456" x="6035675" y="3651250"/>
          <p14:tracePt t="21460" x="6035675" y="3660775"/>
          <p14:tracePt t="21467" x="6035675" y="3681413"/>
          <p14:tracePt t="21474" x="6035675" y="3702050"/>
          <p14:tracePt t="21490" x="6035675" y="3711575"/>
          <p14:tracePt t="21493" x="6035675" y="3722688"/>
          <p14:tracePt t="21506" x="6026150" y="3732213"/>
          <p14:tracePt t="21511" x="6015038" y="3732213"/>
          <p14:tracePt t="21515" x="6005513" y="3743325"/>
          <p14:tracePt t="21522" x="5994400" y="3752850"/>
          <p14:tracePt t="21540" x="5922963" y="3783013"/>
          <p14:tracePt t="21544" x="5903913" y="3794125"/>
          <p14:tracePt t="21549" x="5851525" y="3803650"/>
          <p14:tracePt t="21558" x="5791200" y="3813175"/>
          <p14:tracePt t="21573" x="5699125" y="3824288"/>
          <p14:tracePt t="21592" x="5495925" y="3813175"/>
          <p14:tracePt t="21606" x="5403850" y="3803650"/>
          <p14:tracePt t="21611" x="5302250" y="3783013"/>
          <p14:tracePt t="21615" x="5230813" y="3773488"/>
          <p14:tracePt t="21627" x="5138738" y="3722688"/>
          <p14:tracePt t="21633" x="5097463" y="3702050"/>
          <p14:tracePt t="21641" x="5067300" y="3702050"/>
          <p14:tracePt t="21655" x="5037138" y="3671888"/>
          <p14:tracePt t="21673" x="5016500" y="3671888"/>
          <p14:tracePt t="21678" x="5005388" y="3660775"/>
          <p14:tracePt t="21691" x="4995863" y="3660775"/>
          <p14:tracePt t="21706" x="4995863" y="3651250"/>
          <p14:tracePt t="21722" x="4986338" y="3640138"/>
          <p14:tracePt t="21728" x="4986338" y="3630613"/>
          <p14:tracePt t="21747" x="4986338" y="3619500"/>
          <p14:tracePt t="21769" x="4986338" y="3609975"/>
          <p14:tracePt t="21782" x="4986338" y="3600450"/>
          <p14:tracePt t="21796" x="4986338" y="3589338"/>
          <p14:tracePt t="21838" x="4986338" y="3579813"/>
          <p14:tracePt t="21875" x="4986338" y="3568700"/>
          <p14:tracePt t="21887" x="4995863" y="3559175"/>
          <p14:tracePt t="21906" x="5005388" y="3559175"/>
          <p14:tracePt t="21914" x="5016500" y="3548063"/>
          <p14:tracePt t="21922" x="5026025" y="3548063"/>
          <p14:tracePt t="21939" x="5046663" y="3548063"/>
          <p14:tracePt t="21959" x="5067300" y="3538538"/>
          <p14:tracePt t="21972" x="5076825" y="3529013"/>
          <p14:tracePt t="21989" x="5087938" y="3529013"/>
          <p14:tracePt t="22006" x="5097463" y="3517900"/>
          <p14:tracePt t="22022" x="5118100" y="3517900"/>
          <p14:tracePt t="22041" x="5127625" y="3517900"/>
          <p14:tracePt t="22062" x="5138738" y="3517900"/>
          <p14:tracePt t="22081" x="5148263" y="3517900"/>
          <p14:tracePt t="22104" x="5159375" y="3517900"/>
          <p14:tracePt t="22145" x="5168900" y="3508375"/>
          <p14:tracePt t="22191" x="5168900" y="3497263"/>
          <p14:tracePt t="22209" x="5168900" y="3487738"/>
          <p14:tracePt t="22231" x="5168900" y="3478213"/>
          <p14:tracePt t="22237" x="5168900" y="3467100"/>
          <p14:tracePt t="22244" x="5180013" y="3457575"/>
          <p14:tracePt t="22258" x="5189538" y="3425825"/>
          <p14:tracePt t="22272" x="5189538" y="3416300"/>
          <p14:tracePt t="22278" x="5189538" y="3386138"/>
          <p14:tracePt t="22281" x="5210175" y="3354388"/>
          <p14:tracePt t="22287" x="5219700" y="3314700"/>
          <p14:tracePt t="22294" x="5219700" y="3273425"/>
          <p14:tracePt t="22307" x="5230813" y="3211513"/>
          <p14:tracePt t="22314" x="5230813" y="3201988"/>
          <p14:tracePt t="22323" x="5230813" y="3181350"/>
          <p14:tracePt t="22344" x="5230813" y="3171825"/>
          <p14:tracePt t="22356" x="5230813" y="3160713"/>
          <p14:tracePt t="22372" x="5230813" y="3141663"/>
          <p14:tracePt t="22392" x="5230813" y="3130550"/>
          <p14:tracePt t="22421" x="5230813" y="3121025"/>
          <p14:tracePt t="22454" x="5230813" y="3109913"/>
          <p14:tracePt t="22492" x="5230813" y="3100388"/>
          <p14:tracePt t="22532" x="5240338" y="3100388"/>
          <p14:tracePt t="22547" x="5240338" y="3089275"/>
          <p14:tracePt t="22566" x="5249863" y="3089275"/>
          <p14:tracePt t="22573" x="5249863" y="3079750"/>
          <p14:tracePt t="22581" x="5260975" y="3079750"/>
          <p14:tracePt t="22595" x="5270500" y="3070225"/>
          <p14:tracePt t="22605" x="5270500" y="3059113"/>
          <p14:tracePt t="22622" x="5291138" y="3059113"/>
          <p14:tracePt t="22639" x="5302250" y="3038475"/>
          <p14:tracePt t="22659" x="5311775" y="3028950"/>
          <p14:tracePt t="22673" x="5321300" y="3028950"/>
          <p14:tracePt t="22680" x="5321300" y="3017838"/>
          <p14:tracePt t="22692" x="5332413" y="3017838"/>
          <p14:tracePt t="22708" x="5341938" y="3017838"/>
          <p14:tracePt t="22742" x="5353050" y="3017838"/>
          <p14:tracePt t="22771" x="5362575" y="3017838"/>
          <p14:tracePt t="22791" x="5373688" y="3017838"/>
          <p14:tracePt t="22799" x="5383213" y="3017838"/>
          <p14:tracePt t="22812" x="5392738" y="3017838"/>
          <p14:tracePt t="22822" x="5403850" y="3017838"/>
          <p14:tracePt t="22840" x="5424488" y="3017838"/>
          <p14:tracePt t="22844" x="5454650" y="3017838"/>
          <p14:tracePt t="22855" x="5495925" y="3017838"/>
          <p14:tracePt t="22873" x="5556250" y="3017838"/>
          <p14:tracePt t="22877" x="5597525" y="3017838"/>
          <p14:tracePt t="22890" x="5638800" y="3017838"/>
          <p14:tracePt t="22897" x="5740400" y="3017838"/>
          <p14:tracePt t="22905" x="5770563" y="3017838"/>
          <p14:tracePt t="22924" x="5832475" y="3008313"/>
          <p14:tracePt t="22940" x="5862638" y="3008313"/>
          <p14:tracePt t="22956" x="5883275" y="3008313"/>
          <p14:tracePt t="22972" x="5892800" y="3008313"/>
          <p14:tracePt t="22989" x="5922963" y="3008313"/>
          <p14:tracePt t="23005" x="5943600" y="3008313"/>
          <p14:tracePt t="23022" x="5964238" y="3008313"/>
          <p14:tracePt t="23039" x="5984875" y="3008313"/>
          <p14:tracePt t="23043" x="6005513" y="3008313"/>
          <p14:tracePt t="23059" x="6015038" y="3008313"/>
          <p14:tracePt t="23072" x="6035675" y="3008313"/>
          <p14:tracePt t="23089" x="6045200" y="3008313"/>
          <p14:tracePt t="23091" x="6065838" y="3008313"/>
          <p14:tracePt t="23107" x="6086475" y="3008313"/>
          <p14:tracePt t="23122" x="6097588" y="3008313"/>
          <p14:tracePt t="23139" x="6107113" y="3008313"/>
          <p14:tracePt t="23156" x="6116638" y="3008313"/>
          <p14:tracePt t="23162" x="6127750" y="3008313"/>
          <p14:tracePt t="23186" x="6137275" y="3008313"/>
          <p14:tracePt t="23233" x="6137275" y="2998788"/>
          <p14:tracePt t="23627" x="6127750" y="2998788"/>
          <p14:tracePt t="23647" x="6116638" y="2998788"/>
          <p14:tracePt t="23682" x="6107113" y="2998788"/>
          <p14:tracePt t="23719" x="6097588" y="2998788"/>
          <p14:tracePt t="23738" x="6086475" y="2998788"/>
          <p14:tracePt t="23745" x="6076950" y="2998788"/>
          <p14:tracePt t="23758" x="6065838" y="2998788"/>
          <p14:tracePt t="23773" x="6056313" y="2998788"/>
          <p14:tracePt t="23789" x="6045200" y="2998788"/>
          <p14:tracePt t="23806" x="6035675" y="2998788"/>
          <p14:tracePt t="23822" x="6026150" y="2998788"/>
          <p14:tracePt t="23841" x="6015038" y="2998788"/>
          <p14:tracePt t="23857" x="6005513" y="2998788"/>
          <p14:tracePt t="23861" x="5994400" y="2998788"/>
          <p14:tracePt t="23879" x="5984875" y="2998788"/>
          <p14:tracePt t="23891" x="5973763" y="2998788"/>
          <p14:tracePt t="23915" x="5964238" y="2998788"/>
          <p14:tracePt t="23929" x="5954713" y="2998788"/>
          <p14:tracePt t="23941" x="5943600" y="2998788"/>
          <p14:tracePt t="23978" x="5934075" y="2998788"/>
          <p14:tracePt t="24004" x="5922963" y="2998788"/>
          <p14:tracePt t="24019" x="5913438" y="2998788"/>
          <p14:tracePt t="24061" x="5903913" y="2998788"/>
          <p14:tracePt t="26825" x="5913438" y="2998788"/>
          <p14:tracePt t="26832" x="5954713" y="2998788"/>
          <p14:tracePt t="26842" x="5984875" y="2998788"/>
          <p14:tracePt t="26846" x="6015038" y="2998788"/>
          <p14:tracePt t="26856" x="6045200" y="2987675"/>
          <p14:tracePt t="26862" x="6086475" y="2987675"/>
          <p14:tracePt t="26870" x="6137275" y="2987675"/>
          <p14:tracePt t="26877" x="6188075" y="2987675"/>
          <p14:tracePt t="26892" x="6238875" y="2987675"/>
          <p14:tracePt t="26906" x="6413500" y="2998788"/>
          <p14:tracePt t="26923" x="6524625" y="2998788"/>
          <p14:tracePt t="26928" x="6565900" y="3017838"/>
          <p14:tracePt t="26933" x="6626225" y="3028950"/>
          <p14:tracePt t="26941" x="6667500" y="3028950"/>
          <p14:tracePt t="26956" x="6759575" y="3049588"/>
          <p14:tracePt t="26974" x="6891338" y="3079750"/>
          <p14:tracePt t="26990" x="6923088" y="3089275"/>
          <p14:tracePt t="27006" x="6973888" y="3100388"/>
          <p14:tracePt t="27010" x="6983413" y="3109913"/>
          <p14:tracePt t="27018" x="7004050" y="3109913"/>
          <p14:tracePt t="27025" x="7015163" y="3121025"/>
          <p14:tracePt t="27039" x="7045325" y="3130550"/>
          <p14:tracePt t="27059" x="7105650" y="3151188"/>
          <p14:tracePt t="27066" x="7116763" y="3151188"/>
          <p14:tracePt t="27078" x="7126288" y="3160713"/>
          <p14:tracePt t="27082" x="7146925" y="3171825"/>
          <p14:tracePt t="27096" x="7156450" y="3171825"/>
          <p14:tracePt t="27108" x="7167563" y="3171825"/>
          <p14:tracePt t="27115" x="7177088" y="3181350"/>
          <p14:tracePt t="27124" x="7188200" y="3192463"/>
          <p14:tracePt t="27131" x="7197725" y="3192463"/>
          <p14:tracePt t="27137" x="7208838" y="3192463"/>
          <p14:tracePt t="27151" x="7218363" y="3192463"/>
          <p14:tracePt t="27158" x="7227888" y="3192463"/>
          <p14:tracePt t="27163" x="7239000" y="3201988"/>
          <p14:tracePt t="27178" x="7259638" y="3201988"/>
          <p14:tracePt t="27188" x="7269163" y="3201988"/>
          <p14:tracePt t="27207" x="7280275" y="3201988"/>
          <p14:tracePt t="27213" x="7289800" y="3201988"/>
          <p14:tracePt t="27222" x="7299325" y="3201988"/>
          <p14:tracePt t="27240" x="7319963" y="3201988"/>
          <p14:tracePt t="27262" x="7331075" y="3201988"/>
          <p14:tracePt t="27276" x="7340600" y="3201988"/>
          <p14:tracePt t="27299" x="7350125" y="3201988"/>
          <p14:tracePt t="27312" x="7361238" y="3201988"/>
          <p14:tracePt t="27341" x="7370763" y="3201988"/>
          <p14:tracePt t="27359" x="7381875" y="3201988"/>
          <p14:tracePt t="27374" x="7391400" y="3201988"/>
          <p14:tracePt t="27381" x="7402513" y="3201988"/>
          <p14:tracePt t="27396" x="7421563" y="3201988"/>
          <p14:tracePt t="27406" x="7453313" y="3201988"/>
          <p14:tracePt t="27422" x="7534275" y="3171825"/>
          <p14:tracePt t="27440" x="7880350" y="3089275"/>
          <p14:tracePt t="27457" x="7993063" y="3079750"/>
          <p14:tracePt t="27473" x="8023225" y="3079750"/>
          <p14:tracePt t="27489" x="8054975" y="3079750"/>
          <p14:tracePt t="27506" x="8074025" y="3079750"/>
          <p14:tracePt t="27523" x="8094663" y="3079750"/>
          <p14:tracePt t="27540" x="8115300" y="3079750"/>
          <p14:tracePt t="27545" x="8126413" y="3079750"/>
          <p14:tracePt t="27559" x="8135938" y="3079750"/>
          <p14:tracePt t="27573" x="8156575" y="3079750"/>
          <p14:tracePt t="27600" x="8166100" y="3079750"/>
          <p14:tracePt t="27606" x="8177213" y="3079750"/>
          <p14:tracePt t="27625" x="8186738" y="3079750"/>
          <p14:tracePt t="28511" x="8197850" y="3079750"/>
          <p14:tracePt t="28518" x="8228013" y="3070225"/>
          <p14:tracePt t="28524" x="8248650" y="3049588"/>
          <p14:tracePt t="28539" x="8288338" y="3028950"/>
          <p14:tracePt t="28556" x="8359775" y="2998788"/>
          <p14:tracePt t="28572" x="8462963" y="2946400"/>
          <p14:tracePt t="28589" x="8594725" y="2895600"/>
          <p14:tracePt t="28608" x="8758238" y="2855913"/>
          <p14:tracePt t="28622" x="8829675" y="2835275"/>
          <p14:tracePt t="28629" x="8931275" y="2805113"/>
          <p14:tracePt t="28640" x="8961438" y="2794000"/>
          <p14:tracePt t="28643" x="8991600" y="2794000"/>
          <p14:tracePt t="28656" x="9032875" y="2794000"/>
          <p14:tracePt t="28661" x="9074150" y="2784475"/>
          <p14:tracePt t="28665" x="9124950" y="2773363"/>
          <p14:tracePt t="28670" x="9166225" y="2763838"/>
          <p14:tracePt t="28679" x="9247188" y="2752725"/>
          <p14:tracePt t="28689" x="9339263" y="2743200"/>
          <p14:tracePt t="28692" x="9431338" y="2722563"/>
          <p14:tracePt t="28699" x="9502775" y="2713038"/>
          <p14:tracePt t="28710" x="9563100" y="2713038"/>
          <p14:tracePt t="28722" x="9726613" y="2713038"/>
          <p14:tracePt t="28740" x="9940925" y="2713038"/>
          <p14:tracePt t="28756" x="10021888" y="2722563"/>
          <p14:tracePt t="28772" x="10072688" y="2733675"/>
          <p14:tracePt t="28789" x="10102850" y="2743200"/>
          <p14:tracePt t="28790" x="10113963" y="2743200"/>
          <p14:tracePt t="28805" x="10134600" y="2752725"/>
          <p14:tracePt t="28822" x="10164763" y="2773363"/>
          <p14:tracePt t="28839" x="10215563" y="2794000"/>
          <p14:tracePt t="28840" x="10236200" y="2805113"/>
          <p14:tracePt t="28856" x="10277475" y="2844800"/>
          <p14:tracePt t="28860" x="10298113" y="2865438"/>
          <p14:tracePt t="28872" x="10307638" y="2886075"/>
          <p14:tracePt t="28878" x="10328275" y="2906713"/>
          <p14:tracePt t="28889" x="10348913" y="2936875"/>
          <p14:tracePt t="28905" x="10358438" y="2998788"/>
          <p14:tracePt t="28924" x="10358438" y="3059113"/>
          <p14:tracePt t="28931" x="10358438" y="3079750"/>
          <p14:tracePt t="28939" x="10317163" y="3141663"/>
          <p14:tracePt t="28956" x="10256838" y="3201988"/>
          <p14:tracePt t="28960" x="10236200" y="3222625"/>
          <p14:tracePt t="28972" x="10194925" y="3252788"/>
          <p14:tracePt t="28989" x="10174288" y="3273425"/>
          <p14:tracePt t="29006" x="10134600" y="3294063"/>
          <p14:tracePt t="29011" x="10102850" y="3303588"/>
          <p14:tracePt t="29016" x="10072688" y="3314700"/>
          <p14:tracePt t="29023" x="10042525" y="3314700"/>
          <p14:tracePt t="29040" x="9980613" y="3314700"/>
          <p14:tracePt t="29049" x="9920288" y="3294063"/>
          <p14:tracePt t="29058" x="9879013" y="3282950"/>
          <p14:tracePt t="29072" x="9818688" y="3232150"/>
          <p14:tracePt t="29090" x="9767888" y="3160713"/>
          <p14:tracePt t="29106" x="9715500" y="3079750"/>
          <p14:tracePt t="29123" x="9696450" y="3008313"/>
          <p14:tracePt t="29126" x="9696450" y="2978150"/>
          <p14:tracePt t="29141" x="9696450" y="2916238"/>
          <p14:tracePt t="29156" x="9747250" y="2814638"/>
          <p14:tracePt t="29173" x="9909175" y="2590800"/>
          <p14:tracePt t="29175" x="10012363" y="2487613"/>
          <p14:tracePt t="29190" x="10194925" y="2314575"/>
          <p14:tracePt t="29206" x="10379075" y="2192338"/>
          <p14:tracePt t="29224" x="10756900" y="2070100"/>
          <p14:tracePt t="29239" x="11144250" y="2019300"/>
          <p14:tracePt t="29256" x="11622088" y="1968500"/>
          <p14:tracePt t="29273" x="11847513" y="1968500"/>
          <p14:tracePt t="29278" x="12020550" y="1998663"/>
          <p14:tracePt t="29289" x="12285663" y="2028825"/>
          <p14:tracePt t="29305" x="12468225" y="2100263"/>
          <p14:tracePt t="29309" x="12509500" y="2111375"/>
          <p14:tracePt t="29316" x="12580938" y="2132013"/>
          <p14:tracePt t="29328" x="12611100" y="2151063"/>
          <p14:tracePt t="29340" x="12682538" y="2182813"/>
          <p14:tracePt t="29346" x="12693650" y="2203450"/>
          <p14:tracePt t="29354" x="12714288" y="2212975"/>
          <p14:tracePt t="29360" x="12723813" y="2222500"/>
          <p14:tracePt t="29366" x="12744450" y="2222500"/>
          <p14:tracePt t="29380" x="12753975" y="2263775"/>
          <p14:tracePt t="29388" x="12753975" y="2274888"/>
          <p14:tracePt t="29392" x="12765088" y="2284413"/>
          <p14:tracePt t="29400" x="12765088" y="2305050"/>
          <p14:tracePt t="29409" x="12774613" y="2325688"/>
          <p14:tracePt t="29423" x="12774613" y="2376488"/>
          <p14:tracePt t="29440" x="12765088" y="2478088"/>
          <p14:tracePt t="29442" x="12744450" y="2528888"/>
          <p14:tracePt t="29457" x="12673013" y="2630488"/>
          <p14:tracePt t="29466" x="12336463" y="2936875"/>
          <p14:tracePt t="29471" x="12184063" y="3038475"/>
          <p14:tracePt t="29478" x="12041188" y="3141663"/>
          <p14:tracePt t="29486" x="11806238" y="3273425"/>
          <p14:tracePt t="29493" x="11693525" y="3324225"/>
          <p14:tracePt t="29500" x="11582400" y="3386138"/>
          <p14:tracePt t="29514" x="11388725" y="3508375"/>
          <p14:tracePt t="29522" x="11326813" y="3548063"/>
          <p14:tracePt t="29529" x="11266488" y="3568700"/>
          <p14:tracePt t="29536" x="11153775" y="3609975"/>
          <p14:tracePt t="29548" x="11010900" y="3630613"/>
          <p14:tracePt t="29555" x="10969625" y="3630613"/>
          <p14:tracePt t="29564" x="10918825" y="3630613"/>
          <p14:tracePt t="29573" x="10879138" y="3630613"/>
          <p14:tracePt t="29591" x="10674350" y="3609975"/>
          <p14:tracePt t="29598" x="10602913" y="3589338"/>
          <p14:tracePt t="29604" x="10563225" y="3579813"/>
          <p14:tracePt t="29612" x="10531475" y="3568700"/>
          <p14:tracePt t="29619" x="10480675" y="3548063"/>
          <p14:tracePt t="29627" x="10460038" y="3538538"/>
          <p14:tracePt t="29639" x="10420350" y="3517900"/>
          <p14:tracePt t="29659" x="10388600" y="3478213"/>
          <p14:tracePt t="29663" x="10337800" y="3446463"/>
          <p14:tracePt t="29673" x="10298113" y="3395663"/>
          <p14:tracePt t="29678" x="10236200" y="3303588"/>
          <p14:tracePt t="29690" x="10164763" y="3160713"/>
          <p14:tracePt t="29706" x="10093325" y="2987675"/>
          <p14:tracePt t="29710" x="10083800" y="2906713"/>
          <p14:tracePt t="29715" x="10083800" y="2835275"/>
          <p14:tracePt t="29726" x="10083800" y="2784475"/>
          <p14:tracePt t="29739" x="10093325" y="2681288"/>
          <p14:tracePt t="29757" x="10164763" y="2549525"/>
          <p14:tracePt t="29762" x="10206038" y="2498725"/>
          <p14:tracePt t="29767" x="10236200" y="2468563"/>
          <p14:tracePt t="29778" x="10287000" y="2397125"/>
          <p14:tracePt t="29786" x="10367963" y="2314575"/>
          <p14:tracePt t="29793" x="10460038" y="2243138"/>
          <p14:tracePt t="29806" x="10552113" y="2171700"/>
          <p14:tracePt t="29810" x="10633075" y="2111375"/>
          <p14:tracePt t="29822" x="10868025" y="1998663"/>
          <p14:tracePt t="29839" x="11091863" y="1938338"/>
          <p14:tracePt t="29842" x="11174413" y="1927225"/>
          <p14:tracePt t="29849" x="11306175" y="1927225"/>
          <p14:tracePt t="29859" x="11377613" y="1927225"/>
          <p14:tracePt t="29872" x="11520488" y="1947863"/>
          <p14:tracePt t="29892" x="11612563" y="1978025"/>
          <p14:tracePt t="29906" x="11674475" y="2019300"/>
          <p14:tracePt t="29924" x="11744325" y="2060575"/>
          <p14:tracePt t="29928" x="11806238" y="2090738"/>
          <p14:tracePt t="29935" x="11898313" y="2151063"/>
          <p14:tracePt t="29944" x="11918950" y="2182813"/>
          <p14:tracePt t="29956" x="11990388" y="2243138"/>
          <p14:tracePt t="29973" x="12020550" y="2284413"/>
          <p14:tracePt t="29978" x="12041188" y="2305050"/>
          <p14:tracePt t="29989" x="12041188" y="2325688"/>
          <p14:tracePt t="29996" x="12061825" y="2355850"/>
          <p14:tracePt t="30006" x="12071350" y="2386013"/>
          <p14:tracePt t="30024" x="12091988" y="2468563"/>
          <p14:tracePt t="30039" x="12101513" y="2508250"/>
          <p14:tracePt t="30044" x="12101513" y="2549525"/>
          <p14:tracePt t="30048" x="12101513" y="2570163"/>
          <p14:tracePt t="30056" x="12101513" y="2609850"/>
          <p14:tracePt t="30059" x="12101513" y="2641600"/>
          <p14:tracePt t="30070" x="12101513" y="2681288"/>
          <p14:tracePt t="30076" x="12080875" y="2713038"/>
          <p14:tracePt t="30089" x="12061825" y="2773363"/>
          <p14:tracePt t="30105" x="11979275" y="2886075"/>
          <p14:tracePt t="30109" x="11928475" y="2967038"/>
          <p14:tracePt t="30123" x="11868150" y="3017838"/>
          <p14:tracePt t="30131" x="11755438" y="3109913"/>
          <p14:tracePt t="30137" x="11704638" y="3141663"/>
          <p14:tracePt t="30146" x="11674475" y="3160713"/>
          <p14:tracePt t="30155" x="11653838" y="3171825"/>
          <p14:tracePt t="30172" x="11603038" y="3201988"/>
          <p14:tracePt t="30191" x="11591925" y="3222625"/>
          <p14:tracePt t="30195" x="11582400" y="3222625"/>
          <p14:tracePt t="30201" x="11571288" y="3232150"/>
          <p14:tracePt t="30208" x="11561763" y="3232150"/>
          <p14:tracePt t="30223" x="11550650" y="3243263"/>
          <p14:tracePt t="30240" x="11531600" y="3243263"/>
          <p14:tracePt t="30243" x="11520488" y="3243263"/>
          <p14:tracePt t="30259" x="11510963" y="3252788"/>
          <p14:tracePt t="30273" x="11499850" y="3252788"/>
          <p14:tracePt t="30276" x="11490325" y="3252788"/>
          <p14:tracePt t="30313" x="11480800" y="3252788"/>
          <p14:tracePt t="31232" x="11398250" y="3192463"/>
          <p14:tracePt t="31240" x="11225213" y="3059113"/>
          <p14:tracePt t="31247" x="11001375" y="2927350"/>
          <p14:tracePt t="31257" x="10766425" y="2824163"/>
          <p14:tracePt t="31272" x="10317163" y="2671763"/>
          <p14:tracePt t="31290" x="10021888" y="2559050"/>
          <p14:tracePt t="31307" x="9736138" y="2468563"/>
          <p14:tracePt t="31313" x="9613900" y="2436813"/>
          <p14:tracePt t="31323" x="9512300" y="2427288"/>
          <p14:tracePt t="31326" x="9420225" y="2406650"/>
          <p14:tracePt t="31335" x="9339263" y="2397125"/>
          <p14:tracePt t="31341" x="9247188" y="2386013"/>
          <p14:tracePt t="31357" x="9124950" y="2386013"/>
          <p14:tracePt t="31363" x="9074150" y="2386013"/>
          <p14:tracePt t="31372" x="9043988" y="2386013"/>
          <p14:tracePt t="31390" x="8951913" y="2406650"/>
          <p14:tracePt t="31406" x="8901113" y="2416175"/>
          <p14:tracePt t="31422" x="8869363" y="2436813"/>
          <p14:tracePt t="31441" x="8829675" y="2457450"/>
          <p14:tracePt t="31456" x="8797925" y="2478088"/>
          <p14:tracePt t="31473" x="8758238" y="2528888"/>
          <p14:tracePt t="31489" x="8758238" y="2540000"/>
          <p14:tracePt t="31506" x="8737600" y="2590800"/>
          <p14:tracePt t="31510" x="8726488" y="2609850"/>
          <p14:tracePt t="31516" x="8726488" y="2630488"/>
          <p14:tracePt t="31524" x="8726488" y="2651125"/>
          <p14:tracePt t="31540" x="8726488" y="2681288"/>
          <p14:tracePt t="31548" x="8726488" y="2752725"/>
          <p14:tracePt t="31551" x="8726488" y="2784475"/>
          <p14:tracePt t="31557" x="8726488" y="2814638"/>
          <p14:tracePt t="31572" x="8737600" y="2844800"/>
          <p14:tracePt t="31589" x="8767763" y="2927350"/>
          <p14:tracePt t="31605" x="8788400" y="2967038"/>
          <p14:tracePt t="31622" x="8809038" y="3008313"/>
          <p14:tracePt t="31639" x="8818563" y="3028950"/>
          <p14:tracePt t="31656" x="8829675" y="3059113"/>
          <p14:tracePt t="31658" x="8839200" y="3059113"/>
          <p14:tracePt t="31672" x="8850313" y="3079750"/>
          <p14:tracePt t="31689" x="8859838" y="3089275"/>
          <p14:tracePt t="31706" x="8859838" y="3109913"/>
          <p14:tracePt t="31722" x="8869363" y="3121025"/>
          <p14:tracePt t="31739" x="8869363" y="3130550"/>
          <p14:tracePt t="31762" x="8880475" y="3141663"/>
          <p14:tracePt t="31785" x="8880475" y="3151188"/>
          <p14:tracePt t="32002" x="8880475" y="3141663"/>
          <p14:tracePt t="32044" x="8880475" y="3130550"/>
          <p14:tracePt t="32076" x="8880475" y="3121025"/>
          <p14:tracePt t="32081" x="8880475" y="3109913"/>
          <p14:tracePt t="32085" x="8890000" y="3100388"/>
          <p14:tracePt t="32092" x="8901113" y="3089275"/>
          <p14:tracePt t="32106" x="8910638" y="3070225"/>
          <p14:tracePt t="32109" x="8921750" y="3049588"/>
          <p14:tracePt t="32122" x="8961438" y="2978150"/>
          <p14:tracePt t="32139" x="8991600" y="2916238"/>
          <p14:tracePt t="32143" x="9032875" y="2844800"/>
          <p14:tracePt t="32156" x="9115425" y="2743200"/>
          <p14:tracePt t="32173" x="9217025" y="2609850"/>
          <p14:tracePt t="32189" x="9471025" y="2365375"/>
          <p14:tracePt t="32205" x="9644063" y="2222500"/>
          <p14:tracePt t="32222" x="9869488" y="2100263"/>
          <p14:tracePt t="32239" x="10245725" y="1938338"/>
          <p14:tracePt t="32241" x="10471150" y="1876425"/>
          <p14:tracePt t="32245" x="10593388" y="1846263"/>
          <p14:tracePt t="32255" x="10766425" y="1825625"/>
          <p14:tracePt t="32272" x="11082338" y="1804988"/>
          <p14:tracePt t="32289" x="11409363" y="1814513"/>
          <p14:tracePt t="32305" x="11561763" y="1835150"/>
          <p14:tracePt t="32322" x="11755438" y="1885950"/>
          <p14:tracePt t="32326" x="11826875" y="1906588"/>
          <p14:tracePt t="32339" x="12009438" y="1957388"/>
          <p14:tracePt t="32355" x="12101513" y="2008188"/>
          <p14:tracePt t="32358" x="12172950" y="2049463"/>
          <p14:tracePt t="32372" x="12265025" y="2079625"/>
          <p14:tracePt t="32373" x="12315825" y="2120900"/>
          <p14:tracePt t="32389" x="12468225" y="2192338"/>
          <p14:tracePt t="32406" x="12601575" y="2263775"/>
          <p14:tracePt t="32408" x="12631738" y="2293938"/>
          <p14:tracePt t="32423" x="12682538" y="2335213"/>
          <p14:tracePt t="32439" x="12723813" y="2365375"/>
          <p14:tracePt t="32443" x="12744450" y="2386013"/>
          <p14:tracePt t="32456" x="12774613" y="2416175"/>
          <p14:tracePt t="32459" x="12795250" y="2436813"/>
          <p14:tracePt t="32472" x="12857163" y="2487613"/>
          <p14:tracePt t="32490" x="12917488" y="2540000"/>
          <p14:tracePt t="32493" x="12947650" y="2549525"/>
          <p14:tracePt t="32505" x="12958763" y="2570163"/>
          <p14:tracePt t="32522" x="13019088" y="2620963"/>
          <p14:tracePt t="32539" x="13030200" y="2630488"/>
          <p14:tracePt t="32558" x="13050838" y="2641600"/>
          <p14:tracePt t="32572" x="13050838" y="2651125"/>
          <p14:tracePt t="32590" x="13060363" y="2662238"/>
          <p14:tracePt t="32606" x="13081000" y="2671763"/>
          <p14:tracePt t="32622" x="13111163" y="2692400"/>
          <p14:tracePt t="32639" x="13203238" y="2743200"/>
          <p14:tracePt t="32641" x="13223875" y="2763838"/>
          <p14:tracePt t="32655" x="13254038" y="2794000"/>
          <p14:tracePt t="32949" x="13315950" y="2814638"/>
          <p14:tracePt t="32954" x="13355638" y="2835275"/>
          <p14:tracePt t="32961" x="13385800" y="2844800"/>
          <p14:tracePt t="32972" x="13427075" y="2865438"/>
          <p14:tracePt t="32989" x="13457238" y="2876550"/>
          <p14:tracePt t="33006" x="13488988" y="2895600"/>
          <p14:tracePt t="33023" x="13498513" y="2906713"/>
          <p14:tracePt t="33039" x="13519150" y="2916238"/>
          <p14:tracePt t="33041" x="13528675" y="2916238"/>
          <p14:tracePt t="33058" x="13539788" y="2927350"/>
          <p14:tracePt t="33072" x="13539788" y="2936875"/>
          <p14:tracePt t="33090" x="13569950" y="2946400"/>
          <p14:tracePt t="33107" x="13581063" y="2957513"/>
          <p14:tracePt t="33113" x="13590588" y="2957513"/>
          <p14:tracePt t="33119" x="13590588" y="2967038"/>
          <p14:tracePt t="33126" x="13600113" y="2967038"/>
          <p14:tracePt t="33142" x="13620750" y="2967038"/>
          <p14:tracePt t="33150" x="13620750" y="2978150"/>
          <p14:tracePt t="33154" x="13631863" y="2978150"/>
          <p14:tracePt t="33162" x="13631863" y="2987675"/>
          <p14:tracePt t="33173" x="13641388" y="2987675"/>
          <p14:tracePt t="33189" x="13650913" y="2987675"/>
          <p14:tracePt t="33206" x="13662025" y="2998788"/>
          <p14:tracePt t="33224" x="13682663" y="2998788"/>
          <p14:tracePt t="33252" x="13692188" y="2998788"/>
          <p14:tracePt t="33269" x="13703300" y="2998788"/>
          <p14:tracePt t="33304" x="13712825" y="2998788"/>
          <p14:tracePt t="34018" x="13722350" y="2998788"/>
          <p14:tracePt t="34024" x="13733463" y="2998788"/>
          <p14:tracePt t="34039" x="13754100" y="2998788"/>
          <p14:tracePt t="34056" x="13774738" y="2998788"/>
          <p14:tracePt t="34060" x="13774738" y="2987675"/>
          <p14:tracePt t="34073" x="13784263" y="2987675"/>
          <p14:tracePt t="34076" x="13793788" y="2987675"/>
          <p14:tracePt t="34089" x="13804900" y="2987675"/>
          <p14:tracePt t="34091" x="13804900" y="2978150"/>
          <p14:tracePt t="34106" x="13825538" y="2978150"/>
          <p14:tracePt t="34122" x="13844588" y="2957513"/>
          <p14:tracePt t="34141" x="13865225" y="2946400"/>
          <p14:tracePt t="34155" x="13885863" y="2916238"/>
          <p14:tracePt t="34172" x="13906500" y="2906713"/>
          <p14:tracePt t="34190" x="13927138" y="2886075"/>
          <p14:tracePt t="34207" x="13936663" y="2886075"/>
          <p14:tracePt t="34212" x="13947775" y="2876550"/>
          <p14:tracePt t="34222" x="13957300" y="2865438"/>
          <p14:tracePt t="34239" x="13968413" y="2855913"/>
          <p14:tracePt t="34267" x="13968413" y="2844800"/>
          <p14:tracePt t="34276" x="13977938" y="2844800"/>
          <p14:tracePt t="34305" x="13977938" y="2835275"/>
          <p14:tracePt t="34336" x="13977938" y="2824163"/>
          <p14:tracePt t="34358" x="13977938" y="2814638"/>
          <p14:tracePt t="34374" x="13968413" y="2814638"/>
          <p14:tracePt t="34381" x="13968413" y="2805113"/>
          <p14:tracePt t="34390" x="13957300" y="2805113"/>
          <p14:tracePt t="34405" x="13936663" y="2794000"/>
          <p14:tracePt t="34423" x="13927138" y="2773363"/>
          <p14:tracePt t="34439" x="13906500" y="2763838"/>
          <p14:tracePt t="34457" x="13876338" y="2752725"/>
          <p14:tracePt t="34473" x="13844588" y="2743200"/>
          <p14:tracePt t="34489" x="13835063" y="2733675"/>
          <p14:tracePt t="34493" x="13814425" y="2722563"/>
          <p14:tracePt t="34505" x="13804900" y="2722563"/>
          <p14:tracePt t="34523" x="13774738" y="2701925"/>
          <p14:tracePt t="34539" x="13763625" y="2701925"/>
          <p14:tracePt t="34556" x="13742988" y="2701925"/>
          <p14:tracePt t="34573" x="13733463" y="2692400"/>
          <p14:tracePt t="34596" x="13722350" y="2692400"/>
          <p14:tracePt t="34616" x="13712825" y="2692400"/>
          <p14:tracePt t="34622" x="13703300" y="2692400"/>
          <p14:tracePt t="34639" x="13671550" y="2713038"/>
          <p14:tracePt t="34657" x="13641388" y="2733675"/>
          <p14:tracePt t="34664" x="13620750" y="2752725"/>
          <p14:tracePt t="34671" x="13620750" y="2773363"/>
          <p14:tracePt t="34678" x="13600113" y="2784475"/>
          <p14:tracePt t="34689" x="13590588" y="2794000"/>
          <p14:tracePt t="34691" x="13590588" y="2805113"/>
          <p14:tracePt t="34707" x="13581063" y="2814638"/>
          <p14:tracePt t="34722" x="13569950" y="2835275"/>
          <p14:tracePt t="34739" x="13569950" y="2844800"/>
          <p14:tracePt t="34755" x="13560425" y="2865438"/>
          <p14:tracePt t="34773" x="13560425" y="2876550"/>
          <p14:tracePt t="34790" x="13560425" y="2895600"/>
          <p14:tracePt t="34795" x="13560425" y="2906713"/>
          <p14:tracePt t="34806" x="13560425" y="2916238"/>
          <p14:tracePt t="34823" x="13581063" y="2936875"/>
          <p14:tracePt t="34840" x="13600113" y="2946400"/>
          <p14:tracePt t="34856" x="13620750" y="2957513"/>
          <p14:tracePt t="34875" x="13641388" y="2967038"/>
          <p14:tracePt t="34882" x="13650913" y="2967038"/>
          <p14:tracePt t="34889" x="13662025" y="2978150"/>
          <p14:tracePt t="34906" x="13682663" y="2978150"/>
          <p14:tracePt t="34911" x="13692188" y="2978150"/>
          <p14:tracePt t="34926" x="13712825" y="2978150"/>
          <p14:tracePt t="34946" x="13722350" y="2978150"/>
          <p14:tracePt t="34955" x="13733463" y="2978150"/>
          <p14:tracePt t="34972" x="13742988" y="2978150"/>
          <p14:tracePt t="34989" x="13774738" y="2978150"/>
          <p14:tracePt t="35007" x="13784263" y="2967038"/>
          <p14:tracePt t="35022" x="13793788" y="2967038"/>
          <p14:tracePt t="35039" x="13804900" y="2967038"/>
          <p14:tracePt t="35042" x="13814425" y="2957513"/>
          <p14:tracePt t="35056" x="13814425" y="2946400"/>
          <p14:tracePt t="35072" x="13825538" y="2946400"/>
          <p14:tracePt t="35090" x="13835063" y="2936875"/>
          <p14:tracePt t="35105" x="13844588" y="2936875"/>
          <p14:tracePt t="35122" x="13855700" y="2916238"/>
          <p14:tracePt t="35127" x="13865225" y="2916238"/>
          <p14:tracePt t="35142" x="13876338" y="2916238"/>
          <p14:tracePt t="35156" x="13876338" y="2906713"/>
          <p14:tracePt t="35172" x="13885863" y="2906713"/>
          <p14:tracePt t="35192" x="13885863" y="2895600"/>
          <p14:tracePt t="35199" x="13896975" y="2895600"/>
          <p14:tracePt t="35211" x="13896975" y="2886075"/>
          <p14:tracePt t="35261" x="13896975" y="2876550"/>
          <p14:tracePt t="35281" x="13885863" y="2876550"/>
          <p14:tracePt t="35296" x="13876338" y="2876550"/>
          <p14:tracePt t="35304" x="13855700" y="2855913"/>
          <p14:tracePt t="35310" x="13835063" y="2855913"/>
          <p14:tracePt t="35324" x="13712825" y="2835275"/>
          <p14:tracePt t="35340" x="13620750" y="2824163"/>
          <p14:tracePt t="35356" x="13335000" y="2824163"/>
          <p14:tracePt t="35372" x="12857163" y="2844800"/>
          <p14:tracePt t="35390" x="12265025" y="2967038"/>
          <p14:tracePt t="35393" x="12009438" y="3049588"/>
          <p14:tracePt t="35406" x="11815763" y="3100388"/>
          <p14:tracePt t="35411" x="11510963" y="3201988"/>
          <p14:tracePt t="35422" x="10980738" y="3335338"/>
          <p14:tracePt t="35439" x="10399713" y="3497263"/>
          <p14:tracePt t="35442" x="10113963" y="3619500"/>
          <p14:tracePt t="35456" x="9696450" y="3752850"/>
          <p14:tracePt t="35461" x="9420225" y="3833813"/>
          <p14:tracePt t="35465" x="9063038" y="3937000"/>
          <p14:tracePt t="35476" x="8809038" y="4038600"/>
          <p14:tracePt t="35481" x="8523288" y="4140200"/>
          <p14:tracePt t="35489" x="8156575" y="4283075"/>
          <p14:tracePt t="35492" x="7697788" y="4476750"/>
          <p14:tracePt t="35506" x="7442200" y="4598988"/>
          <p14:tracePt t="35513" x="6891338" y="4822825"/>
          <p14:tracePt t="35520" x="6464300" y="4997450"/>
          <p14:tracePt t="35527" x="6086475" y="5191125"/>
          <p14:tracePt t="35540" x="5567363" y="5414963"/>
          <p14:tracePt t="35559" x="5016500" y="5649913"/>
          <p14:tracePt t="35564" x="4791075" y="5721350"/>
          <p14:tracePt t="35571" x="4668838" y="5772150"/>
          <p14:tracePt t="35576" x="4537075" y="5813425"/>
          <p14:tracePt t="35583" x="4445000" y="5822950"/>
          <p14:tracePt t="35592" x="4343400" y="5832475"/>
          <p14:tracePt t="35598" x="4302125" y="5832475"/>
          <p14:tracePt t="35606" x="4262438" y="5832475"/>
          <p14:tracePt t="35623" x="4200525" y="5832475"/>
          <p14:tracePt t="35628" x="4170363" y="5822950"/>
          <p14:tracePt t="35640" x="4138613" y="5813425"/>
          <p14:tracePt t="35656" x="4119563" y="5802313"/>
          <p14:tracePt t="35660" x="4119563" y="5792788"/>
          <p14:tracePt t="35672" x="4098925" y="5781675"/>
          <p14:tracePt t="35674" x="4087813" y="5772150"/>
          <p14:tracePt t="35688" x="4078288" y="5751513"/>
          <p14:tracePt t="35706" x="4057650" y="5721350"/>
          <p14:tracePt t="35724" x="4037013" y="5670550"/>
          <p14:tracePt t="35739" x="4027488" y="5638800"/>
          <p14:tracePt t="35757" x="3986213" y="5578475"/>
          <p14:tracePt t="35772" x="3976688" y="5537200"/>
          <p14:tracePt t="35774" x="3956050" y="5495925"/>
          <p14:tracePt t="35789" x="3914775" y="5445125"/>
          <p14:tracePt t="35793" x="3894138" y="5414963"/>
          <p14:tracePt t="35805" x="3863975" y="5353050"/>
          <p14:tracePt t="35822" x="3700463" y="5180013"/>
          <p14:tracePt t="35840" x="3589338" y="5087938"/>
          <p14:tracePt t="35843" x="3506788" y="5018088"/>
          <p14:tracePt t="35856" x="3435350" y="4976813"/>
          <p14:tracePt t="35861" x="3375025" y="4946650"/>
          <p14:tracePt t="35872" x="3211513" y="4875213"/>
          <p14:tracePt t="35889" x="3068638" y="4822825"/>
          <p14:tracePt t="35892" x="3017838" y="4803775"/>
          <p14:tracePt t="35899" x="2955925" y="4783138"/>
          <p14:tracePt t="35906" x="2865438" y="4762500"/>
          <p14:tracePt t="35913" x="2824163" y="4751388"/>
          <p14:tracePt t="35922" x="2782888" y="4732338"/>
          <p14:tracePt t="35941" x="2600325" y="4691063"/>
          <p14:tracePt t="35948" x="2549525" y="4670425"/>
          <p14:tracePt t="35957" x="2487613" y="4649788"/>
          <p14:tracePt t="35962" x="2457450" y="4629150"/>
          <p14:tracePt t="35972" x="2436813" y="4619625"/>
          <p14:tracePt t="35976" x="2416175" y="4619625"/>
          <p14:tracePt t="35989" x="2406650" y="4610100"/>
          <p14:tracePt t="36007" x="2374900" y="4598988"/>
          <p14:tracePt t="36010" x="2374900" y="4589463"/>
          <p14:tracePt t="36026" x="2355850" y="4589463"/>
          <p14:tracePt t="36048" x="2344738" y="4589463"/>
          <p14:tracePt t="36159" x="2344738" y="4578350"/>
          <p14:tracePt t="36166" x="2344738" y="4568825"/>
          <p14:tracePt t="36197" x="2365375" y="4557713"/>
          <p14:tracePt t="36204" x="2386013" y="4538663"/>
          <p14:tracePt t="36209" x="2406650" y="4527550"/>
          <p14:tracePt t="36222" x="2508250" y="4476750"/>
          <p14:tracePt t="36239" x="2660650" y="4416425"/>
          <p14:tracePt t="36256" x="2976563" y="4313238"/>
          <p14:tracePt t="36263" x="3079750" y="4292600"/>
          <p14:tracePt t="36270" x="3160713" y="4283075"/>
          <p14:tracePt t="36279" x="3241675" y="4283075"/>
          <p14:tracePt t="36289" x="3324225" y="4283075"/>
          <p14:tracePt t="36306" x="3435350" y="4283075"/>
          <p14:tracePt t="36313" x="3557588" y="4303713"/>
          <p14:tracePt t="36322" x="3608388" y="4313238"/>
          <p14:tracePt t="36339" x="3732213" y="4344988"/>
          <p14:tracePt t="36355" x="3833813" y="4384675"/>
          <p14:tracePt t="36372" x="3976688" y="4425950"/>
          <p14:tracePt t="36390" x="4078288" y="4456113"/>
          <p14:tracePt t="36394" x="4138613" y="4476750"/>
          <p14:tracePt t="36407" x="4210050" y="4486275"/>
          <p14:tracePt t="36411" x="4241800" y="4486275"/>
          <p14:tracePt t="36422" x="4271963" y="4506913"/>
          <p14:tracePt t="36425" x="4281488" y="4506913"/>
          <p14:tracePt t="36439" x="4292600" y="4506913"/>
          <p14:tracePt t="36444" x="4313238" y="4518025"/>
          <p14:tracePt t="36448" x="4322763" y="4527550"/>
          <p14:tracePt t="36461" x="4343400" y="4527550"/>
          <p14:tracePt t="36475" x="4352925" y="4527550"/>
          <p14:tracePt t="36488" x="4373563" y="4538663"/>
          <p14:tracePt t="36505" x="4384675" y="4538663"/>
          <p14:tracePt t="36522" x="4384675" y="4548188"/>
          <p14:tracePt t="36524" x="4394200" y="4548188"/>
          <p14:tracePt t="36539" x="4403725" y="4557713"/>
          <p14:tracePt t="36557" x="4414838" y="4557713"/>
          <p14:tracePt t="36574" x="4414838" y="4568825"/>
          <p14:tracePt t="36615" x="4414838" y="4578350"/>
          <p14:tracePt t="36627" x="4414838" y="4589463"/>
          <p14:tracePt t="36721" x="4414838" y="4598988"/>
          <p14:tracePt t="36764" x="4414838" y="4610100"/>
          <p14:tracePt t="36799" x="4424363" y="4610100"/>
          <p14:tracePt t="36818" x="4424363" y="4619625"/>
          <p14:tracePt t="36852" x="4424363" y="4629150"/>
          <p14:tracePt t="36911" x="4424363" y="4640263"/>
          <p14:tracePt t="36926" x="4403725" y="4649788"/>
          <p14:tracePt t="36931" x="4384675" y="4660900"/>
          <p14:tracePt t="36939" x="4364038" y="4670425"/>
          <p14:tracePt t="36956" x="4281488" y="4721225"/>
          <p14:tracePt t="36957" x="4251325" y="4741863"/>
          <p14:tracePt t="36972" x="4221163" y="4762500"/>
          <p14:tracePt t="36974" x="4179888" y="4772025"/>
          <p14:tracePt t="36989" x="4138613" y="4792663"/>
          <p14:tracePt t="37011" x="4087813" y="4813300"/>
          <p14:tracePt t="37025" x="4057650" y="4833938"/>
          <p14:tracePt t="37028" x="4037013" y="4833938"/>
          <p14:tracePt t="37039" x="4006850" y="4843463"/>
          <p14:tracePt t="37056" x="3925888" y="4843463"/>
          <p14:tracePt t="37072" x="3905250" y="4854575"/>
          <p14:tracePt t="37090" x="3843338" y="4875213"/>
          <p14:tracePt t="37106" x="3792538" y="4884738"/>
          <p14:tracePt t="37122" x="3751263" y="4894263"/>
          <p14:tracePt t="37126" x="3721100" y="4905375"/>
          <p14:tracePt t="37140" x="3690938" y="4905375"/>
          <p14:tracePt t="37145" x="3649663" y="4905375"/>
          <p14:tracePt t="37155" x="3538538" y="4935538"/>
          <p14:tracePt t="37172" x="3455988" y="4946650"/>
          <p14:tracePt t="37189" x="3333750" y="4976813"/>
          <p14:tracePt t="37191" x="3313113" y="4986338"/>
          <p14:tracePt t="37205" x="3262313" y="4997450"/>
          <p14:tracePt t="37222" x="3211513" y="5006975"/>
          <p14:tracePt t="37239" x="3149600" y="5018088"/>
          <p14:tracePt t="37256" x="3089275" y="5018088"/>
          <p14:tracePt t="37273" x="3048000" y="5018088"/>
          <p14:tracePt t="37279" x="3027363" y="5018088"/>
          <p14:tracePt t="37289" x="3008313" y="5018088"/>
          <p14:tracePt t="37305" x="2967038" y="5018088"/>
          <p14:tracePt t="37322" x="2946400" y="5018088"/>
          <p14:tracePt t="37325" x="2936875" y="5018088"/>
          <p14:tracePt t="37339" x="2916238" y="5018088"/>
          <p14:tracePt t="37356" x="2905125" y="5006975"/>
          <p14:tracePt t="37360" x="2895600" y="5006975"/>
          <p14:tracePt t="37375" x="2886075" y="5006975"/>
          <p14:tracePt t="37379" x="2874963" y="5006975"/>
          <p14:tracePt t="37401" x="2865438" y="5006975"/>
          <p14:tracePt t="37555" x="2874963" y="5006975"/>
          <p14:tracePt t="37571" x="2886075" y="5006975"/>
          <p14:tracePt t="37593" x="2895600" y="5006975"/>
          <p14:tracePt t="37604" x="2905125" y="5006975"/>
          <p14:tracePt t="37625" x="2925763" y="5006975"/>
          <p14:tracePt t="37637" x="2936875" y="5006975"/>
          <p14:tracePt t="37654" x="2955925" y="5006975"/>
          <p14:tracePt t="37659" x="2976563" y="5006975"/>
          <p14:tracePt t="37673" x="3017838" y="5006975"/>
          <p14:tracePt t="37690" x="3079750" y="5006975"/>
          <p14:tracePt t="37705" x="3170238" y="4997450"/>
          <p14:tracePt t="37723" x="3384550" y="4997450"/>
          <p14:tracePt t="37732" x="3425825" y="4997450"/>
          <p14:tracePt t="37739" x="3467100" y="4997450"/>
          <p14:tracePt t="37757" x="3640138" y="5006975"/>
          <p14:tracePt t="37772" x="3660775" y="5006975"/>
          <p14:tracePt t="37789" x="3762375" y="5018088"/>
          <p14:tracePt t="37793" x="3792538" y="5018088"/>
          <p14:tracePt t="37800" x="3813175" y="5018088"/>
          <p14:tracePt t="37808" x="3843338" y="5027613"/>
          <p14:tracePt t="37822" x="3863975" y="5027613"/>
          <p14:tracePt t="37839" x="3873500" y="5037138"/>
          <p14:tracePt t="37842" x="3884613" y="5037138"/>
          <p14:tracePt t="37856" x="3905250" y="5037138"/>
          <p14:tracePt t="37872" x="3914775" y="5037138"/>
          <p14:tracePt t="37889" x="3925888" y="5048250"/>
          <p14:tracePt t="37906" x="3944938" y="5048250"/>
          <p14:tracePt t="37933" x="3956050" y="5048250"/>
          <p14:tracePt t="38038" x="3956050" y="5057775"/>
          <p14:tracePt t="38046" x="3965575" y="5057775"/>
          <p14:tracePt t="38055" x="3965575" y="5068888"/>
          <p14:tracePt t="38082" x="3976688" y="5068888"/>
          <p14:tracePt t="38094" x="3986213" y="5078413"/>
          <p14:tracePt t="38561" x="3956050" y="4803775"/>
          <p14:tracePt t="38569" x="3905250" y="4506913"/>
          <p14:tracePt t="38576" x="3873500" y="4303713"/>
          <p14:tracePt t="38589" x="3873500" y="4149725"/>
          <p14:tracePt t="38607" x="3833813" y="3752850"/>
          <p14:tracePt t="38626" x="3833813" y="3651250"/>
          <p14:tracePt t="38629" x="3833813" y="3508375"/>
          <p14:tracePt t="38639" x="3833813" y="3386138"/>
          <p14:tracePt t="38655" x="3843338" y="3211513"/>
          <p14:tracePt t="38661" x="3854450" y="3141663"/>
          <p14:tracePt t="38672" x="3873500" y="3059113"/>
          <p14:tracePt t="38677" x="3873500" y="3038475"/>
          <p14:tracePt t="38689" x="3884613" y="3017838"/>
          <p14:tracePt t="38691" x="3884613" y="3008313"/>
          <p14:tracePt t="38706" x="3894138" y="3008313"/>
          <p14:tracePt t="38708" x="3894138" y="2987675"/>
          <p14:tracePt t="38722" x="3894138" y="2978150"/>
          <p14:tracePt t="38739" x="3905250" y="2978150"/>
          <p14:tracePt t="38756" x="3914775" y="2967038"/>
          <p14:tracePt t="38785" x="3925888" y="2967038"/>
          <p14:tracePt t="38791" x="3925888" y="2957513"/>
          <p14:tracePt t="38805" x="3965575" y="2946400"/>
          <p14:tracePt t="38822" x="4027488" y="2916238"/>
          <p14:tracePt t="38839" x="4098925" y="2906713"/>
          <p14:tracePt t="38843" x="4159250" y="2886075"/>
          <p14:tracePt t="38856" x="4343400" y="2865438"/>
          <p14:tracePt t="38861" x="4403725" y="2865438"/>
          <p14:tracePt t="38874" x="4578350" y="2865438"/>
          <p14:tracePt t="38889" x="4730750" y="2876550"/>
          <p14:tracePt t="38906" x="4862513" y="2886075"/>
          <p14:tracePt t="38910" x="4933950" y="2886075"/>
          <p14:tracePt t="38917" x="5026025" y="2895600"/>
          <p14:tracePt t="38928" x="5108575" y="2906713"/>
          <p14:tracePt t="38939" x="5199063" y="2906713"/>
          <p14:tracePt t="38959" x="5270500" y="2906713"/>
          <p14:tracePt t="38965" x="5291138" y="2906713"/>
          <p14:tracePt t="38976" x="5321300" y="2906713"/>
          <p14:tracePt t="38980" x="5341938" y="2906713"/>
          <p14:tracePt t="38986" x="5383213" y="2906713"/>
          <p14:tracePt t="38991" x="5424488" y="2906713"/>
          <p14:tracePt t="39005" x="5475288" y="2906713"/>
          <p14:tracePt t="39022" x="5576888" y="2906713"/>
          <p14:tracePt t="39039" x="5627688" y="2906713"/>
          <p14:tracePt t="39042" x="5657850" y="2906713"/>
          <p14:tracePt t="39057" x="5708650" y="2895600"/>
          <p14:tracePt t="39072" x="5729288" y="2895600"/>
          <p14:tracePt t="39090" x="5791200" y="2886075"/>
          <p14:tracePt t="39106" x="5821363" y="2886075"/>
          <p14:tracePt t="39122" x="5903913" y="2865438"/>
          <p14:tracePt t="39141" x="6045200" y="2855913"/>
          <p14:tracePt t="39152" x="6086475" y="2855913"/>
          <p14:tracePt t="39154" x="6157913" y="2855913"/>
          <p14:tracePt t="39162" x="6208713" y="2855913"/>
          <p14:tracePt t="39173" x="6280150" y="2855913"/>
          <p14:tracePt t="39189" x="6402388" y="2855913"/>
          <p14:tracePt t="39193" x="6464300" y="2855913"/>
          <p14:tracePt t="39197" x="6503988" y="2855913"/>
          <p14:tracePt t="39206" x="6556375" y="2855913"/>
          <p14:tracePt t="39223" x="6646863" y="2855913"/>
          <p14:tracePt t="39240" x="6697663" y="2855913"/>
          <p14:tracePt t="39247" x="6750050" y="2865438"/>
          <p14:tracePt t="39256" x="6780213" y="2876550"/>
          <p14:tracePt t="39273" x="6911975" y="2886075"/>
          <p14:tracePt t="39289" x="7034213" y="2906713"/>
          <p14:tracePt t="39305" x="7096125" y="2927350"/>
          <p14:tracePt t="39309" x="7146925" y="2936875"/>
          <p14:tracePt t="39317" x="7218363" y="2967038"/>
          <p14:tracePt t="39323" x="7280275" y="2987675"/>
          <p14:tracePt t="39338" x="7493000" y="3038475"/>
          <p14:tracePt t="39356" x="7635875" y="3070225"/>
          <p14:tracePt t="39357" x="7677150" y="3089275"/>
          <p14:tracePt t="39372" x="7739063" y="3109913"/>
          <p14:tracePt t="39389" x="7789863" y="3130550"/>
          <p14:tracePt t="39407" x="7850188" y="3160713"/>
          <p14:tracePt t="39422" x="7891463" y="3171825"/>
          <p14:tracePt t="39441" x="7932738" y="3192463"/>
          <p14:tracePt t="39456" x="7942263" y="3201988"/>
          <p14:tracePt t="39473" x="7993063" y="3211513"/>
          <p14:tracePt t="39489" x="8004175" y="3232150"/>
          <p14:tracePt t="39492" x="8013700" y="3232150"/>
          <p14:tracePt t="39506" x="8023225" y="3232150"/>
          <p14:tracePt t="39523" x="8034338" y="3243263"/>
          <p14:tracePt t="39540" x="8043863" y="3243263"/>
          <p14:tracePt t="39556" x="8054975" y="3252788"/>
          <p14:tracePt t="39592" x="8064500" y="3263900"/>
          <p14:tracePt t="39626" x="8074025" y="3263900"/>
          <p14:tracePt t="39743" x="8064500" y="3263900"/>
          <p14:tracePt t="39766" x="8054975" y="3263900"/>
          <p14:tracePt t="39770" x="8034338" y="3273425"/>
          <p14:tracePt t="39779" x="7942263" y="3273425"/>
          <p14:tracePt t="39789" x="7769225" y="3282950"/>
          <p14:tracePt t="39791" x="7156450" y="3344863"/>
          <p14:tracePt t="39806" x="6565900" y="3446463"/>
          <p14:tracePt t="39822" x="6321425" y="3487738"/>
          <p14:tracePt t="39841" x="5973763" y="3538538"/>
          <p14:tracePt t="39856" x="5913438" y="3548063"/>
          <p14:tracePt t="39860" x="5851525" y="3548063"/>
          <p14:tracePt t="39872" x="5708650" y="3559175"/>
          <p14:tracePt t="39891" x="5495925" y="3568700"/>
          <p14:tracePt t="39906" x="5413375" y="3568700"/>
          <p14:tracePt t="39923" x="5353050" y="3568700"/>
          <p14:tracePt t="39927" x="5332413" y="3568700"/>
          <p14:tracePt t="39933" x="5311775" y="3568700"/>
          <p14:tracePt t="39941" x="5291138" y="3568700"/>
          <p14:tracePt t="39955" x="5249863" y="3568700"/>
          <p14:tracePt t="39972" x="5210175" y="3568700"/>
          <p14:tracePt t="39990" x="5168900" y="3568700"/>
          <p14:tracePt t="40006" x="5148263" y="3568700"/>
          <p14:tracePt t="40023" x="5118100" y="3559175"/>
          <p14:tracePt t="40028" x="5108575" y="3559175"/>
          <p14:tracePt t="40039" x="5097463" y="3548063"/>
          <p14:tracePt t="40056" x="5076825" y="3548063"/>
          <p14:tracePt t="40075" x="5067300" y="3548063"/>
          <p14:tracePt t="40095" x="5056188" y="3548063"/>
          <p14:tracePt t="40107" x="5056188" y="3538538"/>
          <p14:tracePt t="40215" x="5067300" y="3538538"/>
          <p14:tracePt t="40228" x="5076825" y="3548063"/>
          <p14:tracePt t="40235" x="5097463" y="3559175"/>
          <p14:tracePt t="40242" x="5127625" y="3559175"/>
          <p14:tracePt t="40257" x="5230813" y="3600450"/>
          <p14:tracePt t="40261" x="5556250" y="3690938"/>
          <p14:tracePt t="40272" x="5832475" y="3762375"/>
          <p14:tracePt t="40289" x="6157913" y="3833813"/>
          <p14:tracePt t="40306" x="6453188" y="3884613"/>
          <p14:tracePt t="40322" x="6646863" y="3895725"/>
          <p14:tracePt t="40341" x="6789738" y="3905250"/>
          <p14:tracePt t="40355" x="6851650" y="3905250"/>
          <p14:tracePt t="40372" x="6881813" y="3916363"/>
          <p14:tracePt t="40388" x="6923088" y="3916363"/>
          <p14:tracePt t="40406" x="6932613" y="3925888"/>
          <p14:tracePt t="40423" x="6943725" y="3925888"/>
          <p14:tracePt t="40426" x="6953250" y="3925888"/>
          <p14:tracePt t="40439" x="6953250" y="3937000"/>
          <p14:tracePt t="40456" x="6962775" y="3937000"/>
          <p14:tracePt t="40472" x="6973888" y="3937000"/>
          <p14:tracePt t="40501" x="6983413" y="3937000"/>
          <p14:tracePt t="40615" x="6983413" y="3925888"/>
          <p14:tracePt t="40621" x="6923088" y="3925888"/>
          <p14:tracePt t="40626" x="6494463" y="4068763"/>
          <p14:tracePt t="40639" x="6015038" y="4292600"/>
          <p14:tracePt t="40661" x="5189538" y="4711700"/>
          <p14:tracePt t="40666" x="5046663" y="4792663"/>
          <p14:tracePt t="40673" x="4924425" y="4854575"/>
          <p14:tracePt t="40678" x="4740275" y="4965700"/>
          <p14:tracePt t="40691" x="4302125" y="5149850"/>
          <p14:tracePt t="40705" x="3608388" y="5435600"/>
          <p14:tracePt t="40722" x="3241675" y="5557838"/>
          <p14:tracePt t="40739" x="2589213" y="5802313"/>
          <p14:tracePt t="40756" x="1936750" y="6026150"/>
          <p14:tracePt t="40774" x="1804988" y="6046788"/>
          <p14:tracePt t="40790" x="1793875" y="6046788"/>
          <p14:tracePt t="40811" x="1784350" y="6046788"/>
          <p14:tracePt t="40823" x="1773238" y="6046788"/>
          <p14:tracePt t="40839" x="1754188" y="6026150"/>
          <p14:tracePt t="40855" x="1346200" y="5537200"/>
          <p14:tracePt t="40872" x="1162050" y="5230813"/>
          <p14:tracePt t="40874" x="1141413" y="5170488"/>
          <p14:tracePt t="40889" x="1162050" y="4965700"/>
          <p14:tracePt t="40907" x="1295400" y="4670425"/>
          <p14:tracePt t="40923" x="1355725" y="4568825"/>
          <p14:tracePt t="40928" x="1417638" y="4476750"/>
          <p14:tracePt t="40933" x="1498600" y="4375150"/>
          <p14:tracePt t="40941" x="1611313" y="4252913"/>
          <p14:tracePt t="40945" x="1703388" y="4170363"/>
          <p14:tracePt t="40951" x="1773238" y="4098925"/>
          <p14:tracePt t="40957" x="1855788" y="4017963"/>
          <p14:tracePt t="40964" x="1897063" y="3976688"/>
          <p14:tracePt t="40975" x="1968500" y="3937000"/>
          <p14:tracePt t="40979" x="1998663" y="3895725"/>
          <p14:tracePt t="40989" x="2058988" y="3844925"/>
          <p14:tracePt t="41009" x="2374900" y="3722688"/>
          <p14:tracePt t="41023" x="2538413" y="3671888"/>
          <p14:tracePt t="41028" x="2671763" y="3630613"/>
          <p14:tracePt t="41039" x="2773363" y="3630613"/>
          <p14:tracePt t="41056" x="3160713" y="3609975"/>
          <p14:tracePt t="41072" x="3344863" y="3651250"/>
          <p14:tracePt t="41090" x="3670300" y="3824288"/>
          <p14:tracePt t="41105" x="3854450" y="3987800"/>
          <p14:tracePt t="41122" x="3986213" y="4110038"/>
          <p14:tracePt t="41139" x="4129088" y="4262438"/>
          <p14:tracePt t="41155" x="4241800" y="4435475"/>
          <p14:tracePt t="41174" x="4271963" y="4506913"/>
          <p14:tracePt t="41193" x="4271963" y="4518025"/>
          <p14:tracePt t="41198" x="4271963" y="4527550"/>
          <p14:tracePt t="41211" x="4271963" y="4538663"/>
          <p14:tracePt t="41223" x="4262438" y="4557713"/>
          <p14:tracePt t="41224" x="4251325" y="4598988"/>
          <p14:tracePt t="41240" x="4087813" y="4792663"/>
          <p14:tracePt t="41255" x="3783013" y="5129213"/>
          <p14:tracePt t="41273" x="3405188" y="5424488"/>
          <p14:tracePt t="41290" x="3262313" y="5486400"/>
          <p14:tracePt t="41306" x="3038475" y="5567363"/>
          <p14:tracePt t="41323" x="2987675" y="5588000"/>
          <p14:tracePt t="41327" x="2925763" y="5588000"/>
          <p14:tracePt t="41331" x="2824163" y="5599113"/>
          <p14:tracePt t="41337" x="2743200" y="5608638"/>
          <p14:tracePt t="41342" x="2701925" y="5608638"/>
          <p14:tracePt t="41353" x="2671763" y="5599113"/>
          <p14:tracePt t="41361" x="2640013" y="5588000"/>
          <p14:tracePt t="41372" x="2609850" y="5557838"/>
          <p14:tracePt t="41389" x="2538413" y="5516563"/>
          <p14:tracePt t="41390" x="2497138" y="5476875"/>
          <p14:tracePt t="41405" x="2436813" y="5384800"/>
          <p14:tracePt t="41406" x="2386013" y="5313363"/>
          <p14:tracePt t="41422" x="2324100" y="5140325"/>
          <p14:tracePt t="41439" x="2303463" y="4997450"/>
          <p14:tracePt t="41440" x="2303463" y="4914900"/>
          <p14:tracePt t="41455" x="2314575" y="4803775"/>
          <p14:tracePt t="41472" x="2374900" y="4700588"/>
          <p14:tracePt t="41489" x="2427288" y="4589463"/>
          <p14:tracePt t="41492" x="2457450" y="4557713"/>
          <p14:tracePt t="41506" x="2508250" y="4467225"/>
          <p14:tracePt t="41522" x="2609850" y="4384675"/>
          <p14:tracePt t="41526" x="2690813" y="4313238"/>
          <p14:tracePt t="41541" x="2814638" y="4241800"/>
          <p14:tracePt t="41547" x="2936875" y="4191000"/>
          <p14:tracePt t="41554" x="3017838" y="4170363"/>
          <p14:tracePt t="41562" x="3130550" y="4149725"/>
          <p14:tracePt t="41572" x="3262313" y="4140200"/>
          <p14:tracePt t="41589" x="3467100" y="4140200"/>
          <p14:tracePt t="41594" x="3557588" y="4149725"/>
          <p14:tracePt t="41599" x="3649663" y="4181475"/>
          <p14:tracePt t="41606" x="3711575" y="4202113"/>
          <p14:tracePt t="41610" x="3771900" y="4221163"/>
          <p14:tracePt t="41617" x="3813175" y="4252913"/>
          <p14:tracePt t="41625" x="3863975" y="4292600"/>
          <p14:tracePt t="41640" x="3914775" y="4313238"/>
          <p14:tracePt t="41656" x="3976688" y="4384675"/>
          <p14:tracePt t="41660" x="4027488" y="4425950"/>
          <p14:tracePt t="41668" x="4037013" y="4456113"/>
          <p14:tracePt t="41675" x="4078288" y="4518025"/>
          <p14:tracePt t="41680" x="4098925" y="4557713"/>
          <p14:tracePt t="41687" x="4119563" y="4598988"/>
          <p14:tracePt t="41695" x="4129088" y="4629150"/>
          <p14:tracePt t="41705" x="4138613" y="4691063"/>
          <p14:tracePt t="41711" x="4129088" y="4772025"/>
          <p14:tracePt t="41716" x="4087813" y="4894263"/>
          <p14:tracePt t="41725" x="3997325" y="5087938"/>
          <p14:tracePt t="41739" x="3660775" y="5548313"/>
          <p14:tracePt t="41756" x="3292475" y="5792788"/>
          <p14:tracePt t="41773" x="3027363" y="5853113"/>
          <p14:tracePt t="41791" x="2773363" y="5864225"/>
          <p14:tracePt t="41807" x="2609850" y="5853113"/>
          <p14:tracePt t="41822" x="2538413" y="5843588"/>
          <p14:tracePt t="41840" x="2497138" y="5832475"/>
          <p14:tracePt t="41856" x="2478088" y="5802313"/>
          <p14:tracePt t="41873" x="2436813" y="5761038"/>
          <p14:tracePt t="41877" x="2416175" y="5700713"/>
          <p14:tracePt t="41886" x="2386013" y="5638800"/>
          <p14:tracePt t="41895" x="2355850" y="5527675"/>
          <p14:tracePt t="41902" x="2335213" y="5414963"/>
          <p14:tracePt t="41905" x="2335213" y="5334000"/>
          <p14:tracePt t="41914" x="2335213" y="5221288"/>
          <p14:tracePt t="41923" x="2344738" y="5099050"/>
          <p14:tracePt t="41939" x="2416175" y="4833938"/>
          <p14:tracePt t="41956" x="2568575" y="4589463"/>
          <p14:tracePt t="41974" x="2681288" y="4476750"/>
          <p14:tracePt t="41990" x="2701925" y="4456113"/>
          <p14:tracePt t="41994" x="2732088" y="4435475"/>
          <p14:tracePt t="42000" x="2752725" y="4416425"/>
          <p14:tracePt t="42008" x="2773363" y="4416425"/>
          <p14:tracePt t="42013" x="2803525" y="4405313"/>
          <p14:tracePt t="42022" x="2824163" y="4395788"/>
          <p14:tracePt t="42027" x="2844800" y="4384675"/>
          <p14:tracePt t="42039" x="2955925" y="4364038"/>
          <p14:tracePt t="42056" x="3149600" y="4364038"/>
          <p14:tracePt t="42059" x="3273425" y="4384675"/>
          <p14:tracePt t="42067" x="3344863" y="4395788"/>
          <p14:tracePt t="42074" x="3425825" y="4416425"/>
          <p14:tracePt t="42083" x="3486150" y="4435475"/>
          <p14:tracePt t="42091" x="3506788" y="4446588"/>
          <p14:tracePt t="42095" x="3517900" y="4456113"/>
          <p14:tracePt t="42102" x="3557588" y="4467225"/>
          <p14:tracePt t="42111" x="3568700" y="4486275"/>
          <p14:tracePt t="42122" x="3619500" y="4518025"/>
          <p14:tracePt t="42139" x="3649663" y="4548188"/>
          <p14:tracePt t="42156" x="3721100" y="4629150"/>
          <p14:tracePt t="42172" x="3751263" y="4691063"/>
          <p14:tracePt t="42190" x="3783013" y="4741863"/>
          <p14:tracePt t="42193" x="3783013" y="4751388"/>
          <p14:tracePt t="42206" x="3803650" y="4783138"/>
          <p14:tracePt t="42208" x="3803650" y="4803775"/>
          <p14:tracePt t="42222" x="3803650" y="4813300"/>
          <p14:tracePt t="42239" x="3803650" y="4833938"/>
          <p14:tracePt t="42256" x="3803650" y="4843463"/>
          <p14:tracePt t="42272" x="3803650" y="4864100"/>
          <p14:tracePt t="42289" x="3803650" y="4875213"/>
          <p14:tracePt t="42305" x="3792538" y="4914900"/>
          <p14:tracePt t="42322" x="3771900" y="4946650"/>
          <p14:tracePt t="42339" x="3741738" y="4986338"/>
          <p14:tracePt t="42355" x="3711575" y="5018088"/>
          <p14:tracePt t="42373" x="3670300" y="5048250"/>
          <p14:tracePt t="42389" x="3660775" y="5057775"/>
          <p14:tracePt t="42406" x="3608388" y="5108575"/>
          <p14:tracePt t="42424" x="3568700" y="5140325"/>
          <p14:tracePt t="42431" x="3557588" y="5149850"/>
          <p14:tracePt t="42439" x="3548063" y="5159375"/>
          <p14:tracePt t="42456" x="3506788" y="5191125"/>
          <p14:tracePt t="42460" x="3497263" y="5200650"/>
          <p14:tracePt t="42469" x="3467100" y="5211763"/>
          <p14:tracePt t="42476" x="3455988" y="5221288"/>
          <p14:tracePt t="42489" x="3425825" y="5230813"/>
          <p14:tracePt t="42508" x="3384550" y="5251450"/>
          <p14:tracePt t="42517" x="3363913" y="5251450"/>
          <p14:tracePt t="42521" x="3333750" y="5262563"/>
          <p14:tracePt t="42532" x="3324225" y="5262563"/>
          <p14:tracePt t="42539" x="3313113" y="5262563"/>
          <p14:tracePt t="42558" x="3262313" y="5272088"/>
          <p14:tracePt t="42572" x="3221038" y="5272088"/>
          <p14:tracePt t="42589" x="3201988" y="5272088"/>
          <p14:tracePt t="42592" x="3181350" y="5262563"/>
          <p14:tracePt t="42606" x="3170238" y="5262563"/>
          <p14:tracePt t="42610" x="3160713" y="5262563"/>
          <p14:tracePt t="42622" x="3140075" y="5262563"/>
          <p14:tracePt t="42627" x="3140075" y="5251450"/>
          <p14:tracePt t="42639" x="3119438" y="5251450"/>
          <p14:tracePt t="42659" x="3109913" y="5251450"/>
          <p14:tracePt t="42663" x="3098800" y="5251450"/>
          <p14:tracePt t="42676" x="3089275" y="5251450"/>
          <p14:tracePt t="42689" x="3079750" y="5251450"/>
          <p14:tracePt t="42707" x="3068638" y="5251450"/>
          <p14:tracePt t="42711" x="3059113" y="5251450"/>
          <p14:tracePt t="42723" x="3048000" y="5251450"/>
          <p14:tracePt t="42746" x="3038475" y="5251450"/>
          <p14:tracePt t="42768" x="3027363" y="5251450"/>
          <p14:tracePt t="42781" x="3008313" y="5251450"/>
          <p14:tracePt t="42795" x="2997200" y="5251450"/>
          <p14:tracePt t="42809" x="2987675" y="5251450"/>
          <p14:tracePt t="42822" x="2976563" y="5251450"/>
          <p14:tracePt t="42839" x="2967038" y="5251450"/>
          <p14:tracePt t="42855" x="2955925" y="5241925"/>
          <p14:tracePt t="42872" x="2946400" y="5241925"/>
          <p14:tracePt t="42892" x="2936875" y="5241925"/>
          <p14:tracePt t="42921" x="2925763" y="5241925"/>
          <p14:tracePt t="49917" x="2803525" y="5159375"/>
          <p14:tracePt t="49925" x="2549525" y="4976813"/>
          <p14:tracePt t="49933" x="2252663" y="4803775"/>
          <p14:tracePt t="49941" x="2049463" y="4649788"/>
          <p14:tracePt t="49946" x="1855788" y="4497388"/>
          <p14:tracePt t="49956" x="1671638" y="4324350"/>
          <p14:tracePt t="49972" x="1223963" y="3937000"/>
          <p14:tracePt t="49989" x="804863" y="3508375"/>
          <p14:tracePt t="49993" x="539750" y="3282950"/>
          <p14:tracePt t="50000" x="285750" y="3059113"/>
          <p14:tracePt t="50008" x="20638" y="28146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5BF0E-D1D2-6012-6E7E-870AA67C7451}"/>
              </a:ext>
            </a:extLst>
          </p:cNvPr>
          <p:cNvPicPr>
            <a:picLocks noChangeAspect="1"/>
          </p:cNvPicPr>
          <p:nvPr/>
        </p:nvPicPr>
        <p:blipFill>
          <a:blip r:embed="rId2"/>
          <a:stretch>
            <a:fillRect/>
          </a:stretch>
        </p:blipFill>
        <p:spPr>
          <a:xfrm>
            <a:off x="2176041" y="343932"/>
            <a:ext cx="12095543" cy="5944430"/>
          </a:xfrm>
          <a:prstGeom prst="rect">
            <a:avLst/>
          </a:prstGeom>
        </p:spPr>
      </p:pic>
      <p:sp>
        <p:nvSpPr>
          <p:cNvPr id="5" name="Rectangle 1">
            <a:extLst>
              <a:ext uri="{FF2B5EF4-FFF2-40B4-BE49-F238E27FC236}">
                <a16:creationId xmlns:a16="http://schemas.microsoft.com/office/drawing/2014/main" id="{E4859A2B-EA4D-AC0C-206C-93FD9BDA39DF}"/>
              </a:ext>
            </a:extLst>
          </p:cNvPr>
          <p:cNvSpPr>
            <a:spLocks noChangeArrowheads="1"/>
          </p:cNvSpPr>
          <p:nvPr/>
        </p:nvSpPr>
        <p:spPr bwMode="auto">
          <a:xfrm>
            <a:off x="2048719" y="6483013"/>
            <a:ext cx="123342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t>ROW_NUMBER() OVER (PARTITION BY ... ORDER BY ...): This window function assigns a unique number to each row within its </a:t>
            </a:r>
          </a:p>
          <a:p>
            <a:pPr marL="0" marR="0" lvl="0" indent="0" algn="l" defTabSz="914400" rtl="0" eaLnBrk="0" fontAlgn="base" latinLnBrk="0" hangingPunct="0">
              <a:lnSpc>
                <a:spcPct val="100000"/>
              </a:lnSpc>
              <a:spcBef>
                <a:spcPct val="0"/>
              </a:spcBef>
              <a:spcAft>
                <a:spcPct val="0"/>
              </a:spcAft>
              <a:buClrTx/>
              <a:buSzTx/>
              <a:tabLst/>
            </a:pPr>
            <a:r>
              <a:rPr lang="en-US" altLang="en-US"/>
              <a:t> partition, ordered by the specified criteria.</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t>WHERE </a:t>
            </a:r>
            <a:r>
              <a:rPr lang="en-US" altLang="en-US" err="1"/>
              <a:t>rn</a:t>
            </a:r>
            <a:r>
              <a:rPr lang="en-US" altLang="en-US"/>
              <a:t> = 1: This selects the row with the highest count within each month partition. </a:t>
            </a:r>
          </a:p>
        </p:txBody>
      </p:sp>
    </p:spTree>
    <p:extLst>
      <p:ext uri="{BB962C8B-B14F-4D97-AF65-F5344CB8AC3E}">
        <p14:creationId xmlns:p14="http://schemas.microsoft.com/office/powerpoint/2010/main" val="4111271253"/>
      </p:ext>
    </p:extLst>
  </p:cSld>
  <p:clrMapOvr>
    <a:masterClrMapping/>
  </p:clrMapOvr>
  <mc:AlternateContent xmlns:mc="http://schemas.openxmlformats.org/markup-compatibility/2006" xmlns:p14="http://schemas.microsoft.com/office/powerpoint/2010/main">
    <mc:Choice Requires="p14">
      <p:transition spd="slow" p14:dur="2000" advTm="44118"/>
    </mc:Choice>
    <mc:Fallback xmlns="">
      <p:transition spd="slow" advTm="44118"/>
    </mc:Fallback>
  </mc:AlternateContent>
  <p:extLst>
    <p:ext uri="{3A86A75C-4F4B-4683-9AE1-C65F6400EC91}">
      <p14:laserTraceLst xmlns:p14="http://schemas.microsoft.com/office/powerpoint/2010/main">
        <p14:tracePtLst>
          <p14:tracePt t="103" x="3324225" y="1968500"/>
          <p14:tracePt t="124" x="3333750" y="1968500"/>
          <p14:tracePt t="144" x="3344863" y="1968500"/>
          <p14:tracePt t="188" x="3354388" y="1968500"/>
          <p14:tracePt t="230" x="3363913" y="1968500"/>
          <p14:tracePt t="243" x="3375025" y="1968500"/>
          <p14:tracePt t="294" x="3384550" y="1968500"/>
          <p14:tracePt t="458" x="3395663" y="1968500"/>
          <p14:tracePt t="702" x="3405188" y="1968500"/>
          <p14:tracePt t="721" x="3414713" y="1968500"/>
          <p14:tracePt t="764" x="3425825" y="1968500"/>
          <p14:tracePt t="792" x="3435350" y="1968500"/>
          <p14:tracePt t="813" x="3446463" y="1968500"/>
          <p14:tracePt t="821" x="3455988" y="1968500"/>
          <p14:tracePt t="833" x="3467100" y="1978025"/>
          <p14:tracePt t="848" x="3476625" y="1978025"/>
          <p14:tracePt t="855" x="3486150" y="1978025"/>
          <p14:tracePt t="872" x="3497263" y="1978025"/>
          <p14:tracePt t="874" x="3506788" y="1978025"/>
          <p14:tracePt t="890" x="3527425" y="1978025"/>
          <p14:tracePt t="906" x="3548063" y="1989138"/>
          <p14:tracePt t="922" x="3578225" y="1998663"/>
          <p14:tracePt t="940" x="3640138" y="1998663"/>
          <p14:tracePt t="956" x="3679825" y="1998663"/>
          <p14:tracePt t="974" x="3690938" y="2008188"/>
          <p14:tracePt t="990" x="3721100" y="2008188"/>
          <p14:tracePt t="1008" x="3741738" y="2008188"/>
          <p14:tracePt t="1023" x="3762375" y="2008188"/>
          <p14:tracePt t="1030" x="3771900" y="2008188"/>
          <p14:tracePt t="1036" x="3792538" y="2008188"/>
          <p14:tracePt t="1052" x="3803650" y="2019300"/>
          <p14:tracePt t="1058" x="3813175" y="2019300"/>
          <p14:tracePt t="1074" x="3833813" y="2019300"/>
          <p14:tracePt t="1079" x="3843338" y="2019300"/>
          <p14:tracePt t="1085" x="3854450" y="2019300"/>
          <p14:tracePt t="1092" x="3854450" y="2028825"/>
          <p14:tracePt t="1100" x="3863975" y="2028825"/>
          <p14:tracePt t="1114" x="3873500" y="2028825"/>
          <p14:tracePt t="1123" x="3884613" y="2028825"/>
          <p14:tracePt t="1128" x="3894138" y="2028825"/>
          <p14:tracePt t="1140" x="3905250" y="2028825"/>
          <p14:tracePt t="1157" x="3914775" y="2028825"/>
          <p14:tracePt t="1173" x="3935413" y="2028825"/>
          <p14:tracePt t="1192" x="3944938" y="2028825"/>
          <p14:tracePt t="1206" x="3965575" y="2028825"/>
          <p14:tracePt t="1222" x="3976688" y="2028825"/>
          <p14:tracePt t="1241" x="3986213" y="2028825"/>
          <p14:tracePt t="1275" x="3997325" y="2028825"/>
          <p14:tracePt t="1292" x="4006850" y="2028825"/>
          <p14:tracePt t="2132" x="4016375" y="2028825"/>
          <p14:tracePt t="2138" x="4027488" y="2028825"/>
          <p14:tracePt t="2145" x="4037013" y="2028825"/>
          <p14:tracePt t="2155" x="4048125" y="2028825"/>
          <p14:tracePt t="2157" x="4067175" y="2028825"/>
          <p14:tracePt t="2172" x="4078288" y="2028825"/>
          <p14:tracePt t="2174" x="4098925" y="2028825"/>
          <p14:tracePt t="2189" x="4129088" y="2028825"/>
          <p14:tracePt t="2206" x="4170363" y="2028825"/>
          <p14:tracePt t="2222" x="4210050" y="2028825"/>
          <p14:tracePt t="2240" x="4241800" y="2028825"/>
          <p14:tracePt t="2241" x="4251325" y="2039938"/>
          <p14:tracePt t="2257" x="4292600" y="2039938"/>
          <p14:tracePt t="2272" x="4322763" y="2049463"/>
          <p14:tracePt t="2289" x="4364038" y="2049463"/>
          <p14:tracePt t="2291" x="4373563" y="2049463"/>
          <p14:tracePt t="2305" x="4424363" y="2049463"/>
          <p14:tracePt t="2322" x="4495800" y="2060575"/>
          <p14:tracePt t="2340" x="4587875" y="2070100"/>
          <p14:tracePt t="2348" x="4649788" y="2079625"/>
          <p14:tracePt t="2354" x="4668838" y="2090738"/>
          <p14:tracePt t="2363" x="4700588" y="2090738"/>
          <p14:tracePt t="2375" x="4730750" y="2111375"/>
          <p14:tracePt t="2382" x="4751388" y="2111375"/>
          <p14:tracePt t="2391" x="4760913" y="2120900"/>
          <p14:tracePt t="2396" x="4772025" y="2120900"/>
          <p14:tracePt t="2407" x="4781550" y="2120900"/>
          <p14:tracePt t="2411" x="4791075" y="2132013"/>
          <p14:tracePt t="2423" x="4802188" y="2132013"/>
          <p14:tracePt t="2426" x="4811713" y="2132013"/>
          <p14:tracePt t="2438" x="4832350" y="2141538"/>
          <p14:tracePt t="2455" x="4843463" y="2141538"/>
          <p14:tracePt t="2474" x="4883150" y="2151063"/>
          <p14:tracePt t="2488" x="4894263" y="2162175"/>
          <p14:tracePt t="2505" x="4914900" y="2162175"/>
          <p14:tracePt t="2524" x="4924425" y="2162175"/>
          <p14:tracePt t="2539" x="4945063" y="2162175"/>
          <p14:tracePt t="2556" x="4954588" y="2162175"/>
          <p14:tracePt t="2559" x="4965700" y="2162175"/>
          <p14:tracePt t="2574" x="4975225" y="2162175"/>
          <p14:tracePt t="2589" x="4986338" y="2162175"/>
          <p14:tracePt t="2606" x="4995863" y="2162175"/>
          <p14:tracePt t="2608" x="5005388" y="2162175"/>
          <p14:tracePt t="2622" x="5016500" y="2162175"/>
          <p14:tracePt t="2639" x="5026025" y="2162175"/>
          <p14:tracePt t="2655" x="5037138" y="2162175"/>
          <p14:tracePt t="2672" x="5067300" y="2162175"/>
          <p14:tracePt t="2690" x="5087938" y="2162175"/>
          <p14:tracePt t="2706" x="5097463" y="2162175"/>
          <p14:tracePt t="2723" x="5108575" y="2162175"/>
          <p14:tracePt t="2725" x="5118100" y="2162175"/>
          <p14:tracePt t="2740" x="5138738" y="2162175"/>
          <p14:tracePt t="2757" x="5159375" y="2151063"/>
          <p14:tracePt t="2772" x="5168900" y="2151063"/>
          <p14:tracePt t="2791" x="5189538" y="2151063"/>
          <p14:tracePt t="2797" x="5199063" y="2151063"/>
          <p14:tracePt t="2811" x="5210175" y="2151063"/>
          <p14:tracePt t="2823" x="5230813" y="2151063"/>
          <p14:tracePt t="2839" x="5240338" y="2151063"/>
          <p14:tracePt t="2856" x="5260975" y="2151063"/>
          <p14:tracePt t="2874" x="5302250" y="2141538"/>
          <p14:tracePt t="2889" x="5311775" y="2141538"/>
          <p14:tracePt t="2906" x="5332413" y="2132013"/>
          <p14:tracePt t="2908" x="5341938" y="2132013"/>
          <p14:tracePt t="2922" x="5362575" y="2132013"/>
          <p14:tracePt t="2923" x="5362575" y="2120900"/>
          <p14:tracePt t="2939" x="5383213" y="2120900"/>
          <p14:tracePt t="2956" x="5403850" y="2120900"/>
          <p14:tracePt t="2972" x="5424488" y="2111375"/>
          <p14:tracePt t="2989" x="5434013" y="2111375"/>
          <p14:tracePt t="3006" x="5445125" y="2111375"/>
          <p14:tracePt t="3007" x="5454650" y="2111375"/>
          <p14:tracePt t="3022" x="5475288" y="2111375"/>
          <p14:tracePt t="3039" x="5495925" y="2111375"/>
          <p14:tracePt t="3057" x="5526088" y="2111375"/>
          <p14:tracePt t="3073" x="5535613" y="2111375"/>
          <p14:tracePt t="3077" x="5546725" y="2111375"/>
          <p14:tracePt t="3084" x="5556250" y="2111375"/>
          <p14:tracePt t="3098" x="5567363" y="2111375"/>
          <p14:tracePt t="3106" x="5576888" y="2111375"/>
          <p14:tracePt t="3123" x="5597525" y="2111375"/>
          <p14:tracePt t="3126" x="5618163" y="2100263"/>
          <p14:tracePt t="3141" x="5648325" y="2100263"/>
          <p14:tracePt t="3155" x="5699125" y="2100263"/>
          <p14:tracePt t="3172" x="5719763" y="2100263"/>
          <p14:tracePt t="3544" x="5770563" y="2100263"/>
          <p14:tracePt t="3550" x="5832475" y="2100263"/>
          <p14:tracePt t="3556" x="5862638" y="2100263"/>
          <p14:tracePt t="3572" x="5913438" y="2100263"/>
          <p14:tracePt t="3589" x="5994400" y="2100263"/>
          <p14:tracePt t="3606" x="6076950" y="2100263"/>
          <p14:tracePt t="3623" x="6137275" y="2111375"/>
          <p14:tracePt t="3641" x="6188075" y="2132013"/>
          <p14:tracePt t="3656" x="6208713" y="2132013"/>
          <p14:tracePt t="3673" x="6229350" y="2132013"/>
          <p14:tracePt t="3690" x="6280150" y="2141538"/>
          <p14:tracePt t="3692" x="6300788" y="2151063"/>
          <p14:tracePt t="3706" x="6372225" y="2151063"/>
          <p14:tracePt t="3724" x="6432550" y="2162175"/>
          <p14:tracePt t="3729" x="6464300" y="2162175"/>
          <p14:tracePt t="3740" x="6494463" y="2162175"/>
          <p14:tracePt t="3747" x="6515100" y="2162175"/>
          <p14:tracePt t="3756" x="6524625" y="2162175"/>
          <p14:tracePt t="3773" x="6545263" y="2162175"/>
          <p14:tracePt t="3776" x="6556375" y="2162175"/>
          <p14:tracePt t="3789" x="6565900" y="2162175"/>
          <p14:tracePt t="3795" x="6575425" y="2162175"/>
          <p14:tracePt t="3806" x="6596063" y="2162175"/>
          <p14:tracePt t="3809" x="6607175" y="2162175"/>
          <p14:tracePt t="3822" x="6616700" y="2162175"/>
          <p14:tracePt t="3824" x="6626225" y="2162175"/>
          <p14:tracePt t="3839" x="6637338" y="2162175"/>
          <p14:tracePt t="3855" x="6657975" y="2162175"/>
          <p14:tracePt t="3875" x="6697663" y="2162175"/>
          <p14:tracePt t="3890" x="6750050" y="2162175"/>
          <p14:tracePt t="3894" x="6759575" y="2162175"/>
          <p14:tracePt t="3906" x="6789738" y="2162175"/>
          <p14:tracePt t="3911" x="6810375" y="2162175"/>
          <p14:tracePt t="3928" x="6851650" y="2162175"/>
          <p14:tracePt t="3942" x="6872288" y="2162175"/>
          <p14:tracePt t="3945" x="6881813" y="2162175"/>
          <p14:tracePt t="3958" x="6911975" y="2162175"/>
          <p14:tracePt t="3965" x="6923088" y="2162175"/>
          <p14:tracePt t="3973" x="6932613" y="2162175"/>
          <p14:tracePt t="3989" x="6953250" y="2162175"/>
          <p14:tracePt t="4006" x="7024688" y="2151063"/>
          <p14:tracePt t="4022" x="7065963" y="2151063"/>
          <p14:tracePt t="4039" x="7116763" y="2151063"/>
          <p14:tracePt t="4056" x="7146925" y="2151063"/>
          <p14:tracePt t="4057" x="7167563" y="2151063"/>
          <p14:tracePt t="4073" x="7197725" y="2151063"/>
          <p14:tracePt t="4090" x="7239000" y="2162175"/>
          <p14:tracePt t="4106" x="7280275" y="2162175"/>
          <p14:tracePt t="4123" x="7319963" y="2171700"/>
          <p14:tracePt t="4125" x="7370763" y="2182813"/>
          <p14:tracePt t="4139" x="7402513" y="2182813"/>
          <p14:tracePt t="4156" x="7524750" y="2212975"/>
          <p14:tracePt t="4174" x="7626350" y="2222500"/>
          <p14:tracePt t="4189" x="7686675" y="2233613"/>
          <p14:tracePt t="4207" x="7727950" y="2233613"/>
          <p14:tracePt t="4209" x="7758113" y="2233613"/>
          <p14:tracePt t="4223" x="7778750" y="2233613"/>
          <p14:tracePt t="4225" x="7799388" y="2233613"/>
          <p14:tracePt t="4239" x="7840663" y="2233613"/>
          <p14:tracePt t="4256" x="7891463" y="2233613"/>
          <p14:tracePt t="4258" x="7912100" y="2233613"/>
          <p14:tracePt t="4272" x="7942263" y="2233613"/>
          <p14:tracePt t="4274" x="7962900" y="2222500"/>
          <p14:tracePt t="4289" x="8023225" y="2222500"/>
          <p14:tracePt t="4306" x="8094663" y="2203450"/>
          <p14:tracePt t="4322" x="8115300" y="2192338"/>
          <p14:tracePt t="4339" x="8186738" y="2192338"/>
          <p14:tracePt t="4355" x="8574088" y="2162175"/>
          <p14:tracePt t="4372" x="8839200" y="2132013"/>
          <p14:tracePt t="4389" x="8972550" y="2120900"/>
          <p14:tracePt t="4391" x="8991600" y="2120900"/>
          <p14:tracePt t="4405" x="9012238" y="2120900"/>
          <p14:tracePt t="4407" x="9023350" y="2120900"/>
          <p14:tracePt t="4422" x="9083675" y="2120900"/>
          <p14:tracePt t="4439" x="9104313" y="2120900"/>
          <p14:tracePt t="6773" x="9134475" y="2120900"/>
          <p14:tracePt t="6781" x="9175750" y="2120900"/>
          <p14:tracePt t="6790" x="9217025" y="2120900"/>
          <p14:tracePt t="6795" x="9247188" y="2120900"/>
          <p14:tracePt t="6807" x="9288463" y="2111375"/>
          <p14:tracePt t="6812" x="9339263" y="2111375"/>
          <p14:tracePt t="6825" x="9461500" y="2100263"/>
          <p14:tracePt t="6841" x="9604375" y="2090738"/>
          <p14:tracePt t="6855" x="9736138" y="2079625"/>
          <p14:tracePt t="6872" x="9848850" y="2070100"/>
          <p14:tracePt t="6890" x="9909175" y="2060575"/>
          <p14:tracePt t="6891" x="9940925" y="2060575"/>
          <p14:tracePt t="6905" x="9961563" y="2060575"/>
          <p14:tracePt t="6923" x="10021888" y="2060575"/>
          <p14:tracePt t="6939" x="10042525" y="2060575"/>
          <p14:tracePt t="6956" x="10063163" y="2060575"/>
          <p14:tracePt t="6974" x="10083800" y="2060575"/>
          <p14:tracePt t="6978" x="10093325" y="2060575"/>
          <p14:tracePt t="6991" x="10113963" y="2060575"/>
          <p14:tracePt t="7006" x="10123488" y="2060575"/>
          <p14:tracePt t="7012" x="10134600" y="2060575"/>
          <p14:tracePt t="7018" x="10144125" y="2060575"/>
          <p14:tracePt t="7024" x="10155238" y="2060575"/>
          <p14:tracePt t="7030" x="10164763" y="2060575"/>
          <p14:tracePt t="7045" x="10185400" y="2060575"/>
          <p14:tracePt t="7068" x="10194925" y="2060575"/>
          <p14:tracePt t="7082" x="10206038" y="2060575"/>
          <p14:tracePt t="7097" x="10215563" y="2060575"/>
          <p14:tracePt t="7135" x="10226675" y="2060575"/>
          <p14:tracePt t="7684" x="10194925" y="2060575"/>
          <p14:tracePt t="7690" x="10123488" y="2060575"/>
          <p14:tracePt t="7698" x="10072688" y="2060575"/>
          <p14:tracePt t="7707" x="10012363" y="2049463"/>
          <p14:tracePt t="7722" x="9899650" y="2039938"/>
          <p14:tracePt t="7739" x="9818688" y="2028825"/>
          <p14:tracePt t="7756" x="9736138" y="2028825"/>
          <p14:tracePt t="7773" x="9583738" y="2008188"/>
          <p14:tracePt t="7790" x="9532938" y="2008188"/>
          <p14:tracePt t="7805" x="9431338" y="1998663"/>
          <p14:tracePt t="7823" x="9369425" y="1998663"/>
          <p14:tracePt t="7824" x="9359900" y="1998663"/>
          <p14:tracePt t="7839" x="9309100" y="1998663"/>
          <p14:tracePt t="7856" x="9256713" y="1998663"/>
          <p14:tracePt t="7873" x="9196388" y="1998663"/>
          <p14:tracePt t="7875" x="9134475" y="1998663"/>
          <p14:tracePt t="7889" x="9002713" y="2008188"/>
          <p14:tracePt t="7907" x="8839200" y="2019300"/>
          <p14:tracePt t="7922" x="8767763" y="2039938"/>
          <p14:tracePt t="7939" x="8716963" y="2049463"/>
          <p14:tracePt t="7959" x="8645525" y="2060575"/>
          <p14:tracePt t="7967" x="8574088" y="2070100"/>
          <p14:tracePt t="7976" x="8543925" y="2079625"/>
          <p14:tracePt t="7992" x="8431213" y="2100263"/>
          <p14:tracePt t="8007" x="8391525" y="2111375"/>
          <p14:tracePt t="8013" x="8370888" y="2111375"/>
          <p14:tracePt t="8023" x="8359775" y="2120900"/>
          <p14:tracePt t="8027" x="8350250" y="2120900"/>
          <p14:tracePt t="8039" x="8339138" y="2120900"/>
          <p14:tracePt t="8055" x="8329613" y="2120900"/>
          <p14:tracePt t="8073" x="8320088" y="2120900"/>
          <p14:tracePt t="8089" x="8308975" y="2120900"/>
          <p14:tracePt t="8091" x="8299450" y="2120900"/>
          <p14:tracePt t="8125" x="8288338" y="2120900"/>
          <p14:tracePt t="12209" x="8299450" y="2111375"/>
          <p14:tracePt t="12215" x="8320088" y="2090738"/>
          <p14:tracePt t="12222" x="8350250" y="2060575"/>
          <p14:tracePt t="12240" x="8442325" y="1978025"/>
          <p14:tracePt t="12255" x="8493125" y="1927225"/>
          <p14:tracePt t="12272" x="8532813" y="1885950"/>
          <p14:tracePt t="12289" x="8615363" y="1825625"/>
          <p14:tracePt t="12291" x="8666163" y="1795463"/>
          <p14:tracePt t="12306" x="8839200" y="1682750"/>
          <p14:tracePt t="12323" x="9094788" y="1590675"/>
          <p14:tracePt t="12324" x="9226550" y="1581150"/>
          <p14:tracePt t="12339" x="9410700" y="1560513"/>
          <p14:tracePt t="12355" x="9644063" y="1539875"/>
          <p14:tracePt t="12373" x="9798050" y="1539875"/>
          <p14:tracePt t="12389" x="9858375" y="1549400"/>
          <p14:tracePt t="12406" x="9950450" y="1570038"/>
          <p14:tracePt t="12407" x="9980613" y="1581150"/>
          <p14:tracePt t="12422" x="10042525" y="1611313"/>
          <p14:tracePt t="12439" x="10164763" y="1682750"/>
          <p14:tracePt t="12457" x="10206038" y="1712913"/>
          <p14:tracePt t="12460" x="10215563" y="1733550"/>
          <p14:tracePt t="12474" x="10245725" y="1763713"/>
          <p14:tracePt t="12492" x="10266363" y="1795463"/>
          <p14:tracePt t="12507" x="10266363" y="1814513"/>
          <p14:tracePt t="12523" x="10277475" y="1846263"/>
          <p14:tracePt t="12539" x="10277475" y="1866900"/>
          <p14:tracePt t="12544" x="10277475" y="1885950"/>
          <p14:tracePt t="12550" x="10277475" y="1917700"/>
          <p14:tracePt t="12559" x="10266363" y="1938338"/>
          <p14:tracePt t="12574" x="10164763" y="2039938"/>
          <p14:tracePt t="12576" x="10063163" y="2132013"/>
          <p14:tracePt t="12585" x="9991725" y="2171700"/>
          <p14:tracePt t="12590" x="9929813" y="2222500"/>
          <p14:tracePt t="12596" x="9848850" y="2274888"/>
          <p14:tracePt t="12606" x="9807575" y="2284413"/>
          <p14:tracePt t="12623" x="9726613" y="2305050"/>
          <p14:tracePt t="12627" x="9675813" y="2314575"/>
          <p14:tracePt t="12634" x="9655175" y="2325688"/>
          <p14:tracePt t="12643" x="9625013" y="2325688"/>
          <p14:tracePt t="12655" x="9583738" y="2325688"/>
          <p14:tracePt t="12672" x="9521825" y="2325688"/>
          <p14:tracePt t="12675" x="9491663" y="2325688"/>
          <p14:tracePt t="12688" x="9450388" y="2314575"/>
          <p14:tracePt t="12705" x="9399588" y="2293938"/>
          <p14:tracePt t="12723" x="9339263" y="2254250"/>
          <p14:tracePt t="12739" x="9309100" y="2233613"/>
          <p14:tracePt t="12755" x="9277350" y="2212975"/>
          <p14:tracePt t="12774" x="9256713" y="2182813"/>
          <p14:tracePt t="12794" x="9256713" y="2171700"/>
          <p14:tracePt t="12815" x="9247188" y="2171700"/>
          <p14:tracePt t="12822" x="9247188" y="2162175"/>
          <p14:tracePt t="12850" x="9247188" y="2151063"/>
          <p14:tracePt t="12878" x="9247188" y="2141538"/>
          <p14:tracePt t="12907" x="9256713" y="2141538"/>
          <p14:tracePt t="12920" x="9267825" y="2132013"/>
          <p14:tracePt t="12934" x="9277350" y="2132013"/>
          <p14:tracePt t="12941" x="9288463" y="2132013"/>
          <p14:tracePt t="12962" x="9297988" y="2132013"/>
          <p14:tracePt t="12976" x="9309100" y="2132013"/>
          <p14:tracePt t="12997" x="9318625" y="2132013"/>
          <p14:tracePt t="13019" x="9328150" y="2132013"/>
          <p14:tracePt t="13513" x="9104313" y="2182813"/>
          <p14:tracePt t="13519" x="8869363" y="2212975"/>
          <p14:tracePt t="13523" x="8726488" y="2233613"/>
          <p14:tracePt t="13539" x="8472488" y="2243138"/>
          <p14:tracePt t="13559" x="8145463" y="2263775"/>
          <p14:tracePt t="13575" x="7912100" y="2263775"/>
          <p14:tracePt t="13581" x="7769225" y="2263775"/>
          <p14:tracePt t="13590" x="7656513" y="2263775"/>
          <p14:tracePt t="13594" x="7473950" y="2254250"/>
          <p14:tracePt t="13600" x="7299325" y="2254250"/>
          <p14:tracePt t="13606" x="7096125" y="2243138"/>
          <p14:tracePt t="13623" x="6810375" y="2222500"/>
          <p14:tracePt t="13640" x="6432550" y="2192338"/>
          <p14:tracePt t="13642" x="6342063" y="2182813"/>
          <p14:tracePt t="13656" x="6270625" y="2162175"/>
          <p14:tracePt t="13658" x="6148388" y="2151063"/>
          <p14:tracePt t="13672" x="5913438" y="2120900"/>
          <p14:tracePt t="13689" x="5740400" y="2111375"/>
          <p14:tracePt t="13705" x="5475288" y="2070100"/>
          <p14:tracePt t="13722" x="5240338" y="2070100"/>
          <p14:tracePt t="13740" x="5067300" y="2070100"/>
          <p14:tracePt t="13756" x="5037138" y="2070100"/>
          <p14:tracePt t="13758" x="5005388" y="2060575"/>
          <p14:tracePt t="13773" x="4954588" y="2060575"/>
          <p14:tracePt t="13790" x="4903788" y="2060575"/>
          <p14:tracePt t="13806" x="4862513" y="2060575"/>
          <p14:tracePt t="13823" x="4832350" y="2060575"/>
          <p14:tracePt t="13824" x="4802188" y="2060575"/>
          <p14:tracePt t="13840" x="4751388" y="2060575"/>
          <p14:tracePt t="13856" x="4700588" y="2070100"/>
          <p14:tracePt t="13873" x="4649788" y="2079625"/>
          <p14:tracePt t="13889" x="4608513" y="2090738"/>
          <p14:tracePt t="13905" x="4567238" y="2090738"/>
          <p14:tracePt t="13922" x="4537075" y="2100263"/>
          <p14:tracePt t="13924" x="4516438" y="2100263"/>
          <p14:tracePt t="13939" x="4486275" y="2100263"/>
          <p14:tracePt t="13956" x="4465638" y="2100263"/>
          <p14:tracePt t="13957" x="4445000" y="2100263"/>
          <p14:tracePt t="13972" x="4424363" y="2111375"/>
          <p14:tracePt t="13974" x="4414838" y="2111375"/>
          <p14:tracePt t="13988" x="4373563" y="2132013"/>
          <p14:tracePt t="14006" x="4343400" y="2141538"/>
          <p14:tracePt t="14007" x="4322763" y="2141538"/>
          <p14:tracePt t="14022" x="4292600" y="2141538"/>
          <p14:tracePt t="14039" x="4262438" y="2151063"/>
          <p14:tracePt t="14041" x="4241800" y="2162175"/>
          <p14:tracePt t="14057" x="4230688" y="2162175"/>
          <p14:tracePt t="14073" x="4210050" y="2171700"/>
          <p14:tracePt t="14089" x="4200525" y="2171700"/>
          <p14:tracePt t="14107" x="4191000" y="2182813"/>
          <p14:tracePt t="14128" x="4179888" y="2182813"/>
          <p14:tracePt t="14139" x="4179888" y="2192338"/>
          <p14:tracePt t="14156" x="4179888" y="2203450"/>
          <p14:tracePt t="14173" x="4179888" y="2212975"/>
          <p14:tracePt t="14191" x="4179888" y="2222500"/>
          <p14:tracePt t="14206" x="4179888" y="2233613"/>
          <p14:tracePt t="14222" x="4170363" y="2243138"/>
          <p14:tracePt t="14239" x="4170363" y="2274888"/>
          <p14:tracePt t="14256" x="4170363" y="2284413"/>
          <p14:tracePt t="14274" x="4149725" y="2305050"/>
          <p14:tracePt t="14290" x="4149725" y="2325688"/>
          <p14:tracePt t="14305" x="4129088" y="2355850"/>
          <p14:tracePt t="14307" x="4119563" y="2365375"/>
          <p14:tracePt t="14324" x="4108450" y="2386013"/>
          <p14:tracePt t="14339" x="4087813" y="2397125"/>
          <p14:tracePt t="14357" x="4067175" y="2416175"/>
          <p14:tracePt t="14372" x="4057650" y="2427288"/>
          <p14:tracePt t="14389" x="4057650" y="2436813"/>
          <p14:tracePt t="14406" x="4048125" y="2447925"/>
          <p14:tracePt t="14422" x="4037013" y="2447925"/>
          <p14:tracePt t="14439" x="4027488" y="2447925"/>
          <p14:tracePt t="14441" x="4027488" y="2457450"/>
          <p14:tracePt t="14471" x="4027488" y="2468563"/>
          <p14:tracePt t="14514" x="4027488" y="2478088"/>
          <p14:tracePt t="14534" x="4027488" y="2487613"/>
          <p14:tracePt t="14540" x="4016375" y="2487613"/>
          <p14:tracePt t="14568" x="4016375" y="2498725"/>
          <p14:tracePt t="14574" x="4006850" y="2498725"/>
          <p14:tracePt t="14590" x="3997325" y="2498725"/>
          <p14:tracePt t="14598" x="3997325" y="2508250"/>
          <p14:tracePt t="14605" x="3986213" y="2519363"/>
          <p14:tracePt t="14623" x="3925888" y="2549525"/>
          <p14:tracePt t="14639" x="3873500" y="2590800"/>
          <p14:tracePt t="14655" x="3833813" y="2609850"/>
          <p14:tracePt t="14673" x="3803650" y="2620963"/>
          <p14:tracePt t="14674" x="3783013" y="2630488"/>
          <p14:tracePt t="14689" x="3751263" y="2641600"/>
          <p14:tracePt t="14706" x="3711575" y="2651125"/>
          <p14:tracePt t="14709" x="3700463" y="2651125"/>
          <p14:tracePt t="14723" x="3660775" y="2651125"/>
          <p14:tracePt t="14740" x="3640138" y="2651125"/>
          <p14:tracePt t="14757" x="3608388" y="2651125"/>
          <p14:tracePt t="14773" x="3589338" y="2651125"/>
          <p14:tracePt t="14793" x="3568700" y="2651125"/>
          <p14:tracePt t="14800" x="3557588" y="2651125"/>
          <p14:tracePt t="14814" x="3548063" y="2651125"/>
          <p14:tracePt t="14822" x="3548063" y="2641600"/>
          <p14:tracePt t="14842" x="3538538" y="2630488"/>
          <p14:tracePt t="14856" x="3527425" y="2630488"/>
          <p14:tracePt t="14956" x="3527425" y="2620963"/>
          <p14:tracePt t="16194" x="3538538" y="2620963"/>
          <p14:tracePt t="16201" x="3548063" y="2620963"/>
          <p14:tracePt t="16207" x="3568700" y="2620963"/>
          <p14:tracePt t="16223" x="3589338" y="2609850"/>
          <p14:tracePt t="16239" x="3608388" y="2600325"/>
          <p14:tracePt t="16256" x="3640138" y="2600325"/>
          <p14:tracePt t="16272" x="3649663" y="2600325"/>
          <p14:tracePt t="16290" x="3679825" y="2600325"/>
          <p14:tracePt t="16307" x="3690938" y="2600325"/>
          <p14:tracePt t="16322" x="3700463" y="2600325"/>
          <p14:tracePt t="16339" x="3711575" y="2600325"/>
          <p14:tracePt t="16367" x="3721100" y="2600325"/>
          <p14:tracePt t="16400" x="3732213" y="2600325"/>
          <p14:tracePt t="16589" x="3732213" y="2590800"/>
          <p14:tracePt t="16826" x="3741738" y="2590800"/>
          <p14:tracePt t="16842" x="3751263" y="2590800"/>
          <p14:tracePt t="16854" x="3751263" y="2600325"/>
          <p14:tracePt t="16868" x="3751263" y="2609850"/>
          <p14:tracePt t="16887" x="3762375" y="2620963"/>
          <p14:tracePt t="16903" x="3762375" y="2630488"/>
          <p14:tracePt t="16918" x="3762375" y="2641600"/>
          <p14:tracePt t="16924" x="3762375" y="2651125"/>
          <p14:tracePt t="16939" x="3771900" y="2662238"/>
          <p14:tracePt t="16955" x="3771900" y="2671763"/>
          <p14:tracePt t="16972" x="3783013" y="2692400"/>
          <p14:tracePt t="16974" x="3783013" y="2701925"/>
          <p14:tracePt t="16989" x="3792538" y="2713038"/>
          <p14:tracePt t="17006" x="3792538" y="2722563"/>
          <p14:tracePt t="17008" x="3792538" y="2733675"/>
          <p14:tracePt t="17022" x="3803650" y="2743200"/>
          <p14:tracePt t="17039" x="3803650" y="2763838"/>
          <p14:tracePt t="17057" x="3813175" y="2784475"/>
          <p14:tracePt t="17072" x="3822700" y="2794000"/>
          <p14:tracePt t="17090" x="3822700" y="2814638"/>
          <p14:tracePt t="17105" x="3833813" y="2824163"/>
          <p14:tracePt t="17107" x="3833813" y="2835275"/>
          <p14:tracePt t="17127" x="3833813" y="2844800"/>
          <p14:tracePt t="17140" x="3843338" y="2844800"/>
          <p14:tracePt t="17155" x="3843338" y="2865438"/>
          <p14:tracePt t="17174" x="3854450" y="2876550"/>
          <p14:tracePt t="17190" x="3863975" y="2876550"/>
          <p14:tracePt t="17218" x="3863975" y="2886075"/>
          <p14:tracePt t="17241" x="3873500" y="2886075"/>
          <p14:tracePt t="17254" x="3873500" y="2895600"/>
          <p14:tracePt t="17258" x="3884613" y="2895600"/>
          <p14:tracePt t="17274" x="3884613" y="2906713"/>
          <p14:tracePt t="17275" x="3894138" y="2906713"/>
          <p14:tracePt t="17289" x="3905250" y="2906713"/>
          <p14:tracePt t="17306" x="3925888" y="2906713"/>
          <p14:tracePt t="17308" x="3935413" y="2906713"/>
          <p14:tracePt t="17322" x="3944938" y="2906713"/>
          <p14:tracePt t="17324" x="3965575" y="2906713"/>
          <p14:tracePt t="17339" x="3997325" y="2906713"/>
          <p14:tracePt t="17357" x="4067175" y="2895600"/>
          <p14:tracePt t="17372" x="4138613" y="2886075"/>
          <p14:tracePt t="17389" x="4210050" y="2876550"/>
          <p14:tracePt t="17391" x="4241800" y="2865438"/>
          <p14:tracePt t="17405" x="4262438" y="2855913"/>
          <p14:tracePt t="17422" x="4445000" y="2805113"/>
          <p14:tracePt t="17440" x="4700588" y="2743200"/>
          <p14:tracePt t="17456" x="4772025" y="2733675"/>
          <p14:tracePt t="17459" x="4802188" y="2713038"/>
          <p14:tracePt t="17472" x="4873625" y="2713038"/>
          <p14:tracePt t="17490" x="4965700" y="2681288"/>
          <p14:tracePt t="17506" x="5076825" y="2662238"/>
          <p14:tracePt t="17523" x="5138738" y="2662238"/>
          <p14:tracePt t="17524" x="5168900" y="2662238"/>
          <p14:tracePt t="17539" x="5210175" y="2651125"/>
          <p14:tracePt t="17540" x="5230813" y="2651125"/>
          <p14:tracePt t="17556" x="5353050" y="2651125"/>
          <p14:tracePt t="17572" x="5484813" y="2651125"/>
          <p14:tracePt t="17589" x="5719763" y="2651125"/>
          <p14:tracePt t="17591" x="5800725" y="2651125"/>
          <p14:tracePt t="17605" x="5922963" y="2662238"/>
          <p14:tracePt t="17623" x="6097588" y="2671763"/>
          <p14:tracePt t="17639" x="6229350" y="2681288"/>
          <p14:tracePt t="17656" x="6372225" y="2681288"/>
          <p14:tracePt t="17658" x="6423025" y="2681288"/>
          <p14:tracePt t="17673" x="6535738" y="2681288"/>
          <p14:tracePt t="17675" x="6607175" y="2681288"/>
          <p14:tracePt t="17689" x="6851650" y="2681288"/>
          <p14:tracePt t="17705" x="7065963" y="2692400"/>
          <p14:tracePt t="17723" x="7177088" y="2701925"/>
          <p14:tracePt t="17724" x="7218363" y="2713038"/>
          <p14:tracePt t="17739" x="7412038" y="2722563"/>
          <p14:tracePt t="17756" x="7564438" y="2743200"/>
          <p14:tracePt t="17757" x="7635875" y="2743200"/>
          <p14:tracePt t="17773" x="7799388" y="2763838"/>
          <p14:tracePt t="17790" x="8145463" y="2784475"/>
          <p14:tracePt t="17795" x="8258175" y="2794000"/>
          <p14:tracePt t="17806" x="8370888" y="2814638"/>
          <p14:tracePt t="17813" x="8421688" y="2824163"/>
          <p14:tracePt t="17822" x="8431213" y="2835275"/>
          <p14:tracePt t="17842" x="8431213" y="2844800"/>
          <p14:tracePt t="17859" x="8431213" y="2855913"/>
          <p14:tracePt t="17872" x="8431213" y="2865438"/>
          <p14:tracePt t="18629" x="8615363" y="2824163"/>
          <p14:tracePt t="18635" x="8869363" y="2763838"/>
          <p14:tracePt t="18640" x="9023350" y="2743200"/>
          <p14:tracePt t="18655" x="9369425" y="2692400"/>
          <p14:tracePt t="18672" x="9777413" y="2662238"/>
          <p14:tracePt t="18689" x="10102850" y="2662238"/>
          <p14:tracePt t="18691" x="10266363" y="2662238"/>
          <p14:tracePt t="18706" x="10572750" y="2692400"/>
          <p14:tracePt t="18723" x="10807700" y="2692400"/>
          <p14:tracePt t="18739" x="10950575" y="2701925"/>
          <p14:tracePt t="18755" x="11022013" y="2713038"/>
          <p14:tracePt t="18773" x="11052175" y="2713038"/>
          <p14:tracePt t="18775" x="11072813" y="2713038"/>
          <p14:tracePt t="18789" x="11082338" y="2713038"/>
          <p14:tracePt t="18806" x="11091863" y="2722563"/>
          <p14:tracePt t="18902" x="11052175" y="2722563"/>
          <p14:tracePt t="18907" x="10990263" y="2722563"/>
          <p14:tracePt t="18923" x="10756900" y="2722563"/>
          <p14:tracePt t="18939" x="10287000" y="2701925"/>
          <p14:tracePt t="18956" x="9879013" y="2651125"/>
          <p14:tracePt t="18957" x="9705975" y="2651125"/>
          <p14:tracePt t="18972" x="9420225" y="2651125"/>
          <p14:tracePt t="18990" x="9043988" y="2641600"/>
          <p14:tracePt t="19005" x="8778875" y="2641600"/>
          <p14:tracePt t="19022" x="8401050" y="2641600"/>
          <p14:tracePt t="19024" x="8278813" y="2641600"/>
          <p14:tracePt t="19039" x="7891463" y="2671763"/>
          <p14:tracePt t="19055" x="7646988" y="2692400"/>
          <p14:tracePt t="19073" x="7075488" y="2722563"/>
          <p14:tracePt t="19089" x="6657975" y="2743200"/>
          <p14:tracePt t="19105" x="6116638" y="2773363"/>
          <p14:tracePt t="19123" x="5689600" y="2814638"/>
          <p14:tracePt t="19139" x="5373688" y="2886075"/>
          <p14:tracePt t="19155" x="5138738" y="2916238"/>
          <p14:tracePt t="19157" x="5016500" y="2936875"/>
          <p14:tracePt t="19172" x="4933950" y="2957513"/>
          <p14:tracePt t="19174" x="4873625" y="2967038"/>
          <p14:tracePt t="19189" x="4740275" y="2998788"/>
          <p14:tracePt t="19207" x="4546600" y="3049588"/>
          <p14:tracePt t="19222" x="4506913" y="3059113"/>
          <p14:tracePt t="19224" x="4456113" y="3079750"/>
          <p14:tracePt t="19240" x="4322763" y="3100388"/>
          <p14:tracePt t="19241" x="4292600" y="3100388"/>
          <p14:tracePt t="19255" x="4271963" y="3100388"/>
          <p14:tracePt t="19272" x="4230688" y="3121025"/>
          <p14:tracePt t="19289" x="4210050" y="3121025"/>
          <p14:tracePt t="19292" x="4200525" y="3121025"/>
          <p14:tracePt t="19306" x="4191000" y="3121025"/>
          <p14:tracePt t="19309" x="4179888" y="3121025"/>
          <p14:tracePt t="19322" x="4170363" y="3141663"/>
          <p14:tracePt t="19339" x="4149725" y="3141663"/>
          <p14:tracePt t="19355" x="4138613" y="3141663"/>
          <p14:tracePt t="19372" x="4119563" y="3151188"/>
          <p14:tracePt t="19375" x="4108450" y="3151188"/>
          <p14:tracePt t="19390" x="4098925" y="3151188"/>
          <p14:tracePt t="19406" x="4087813" y="3160713"/>
          <p14:tracePt t="19424" x="4078288" y="3160713"/>
          <p14:tracePt t="19468" x="4067175" y="3160713"/>
          <p14:tracePt t="19560" x="4067175" y="3151188"/>
          <p14:tracePt t="19594" x="4067175" y="3141663"/>
          <p14:tracePt t="19615" x="4067175" y="3130550"/>
          <p14:tracePt t="19660" x="4067175" y="3121025"/>
          <p14:tracePt t="19671" x="4078288" y="3121025"/>
          <p14:tracePt t="19684" x="4087813" y="3121025"/>
          <p14:tracePt t="19698" x="4087813" y="3109913"/>
          <p14:tracePt t="19707" x="4098925" y="3109913"/>
          <p14:tracePt t="19722" x="4108450" y="3109913"/>
          <p14:tracePt t="19739" x="4119563" y="3100388"/>
          <p14:tracePt t="19755" x="4129088" y="3100388"/>
          <p14:tracePt t="19783" x="4138613" y="3100388"/>
          <p14:tracePt t="19797" x="4149725" y="3089275"/>
          <p14:tracePt t="19838" x="4159250" y="3089275"/>
          <p14:tracePt t="19904" x="4159250" y="3079750"/>
          <p14:tracePt t="19932" x="4159250" y="3070225"/>
          <p14:tracePt t="19981" x="4159250" y="3059113"/>
          <p14:tracePt t="19994" x="4159250" y="3049588"/>
          <p14:tracePt t="20015" x="4159250" y="3038475"/>
          <p14:tracePt t="20022" x="4159250" y="3028950"/>
          <p14:tracePt t="20039" x="4170363" y="2978150"/>
          <p14:tracePt t="20055" x="4179888" y="2876550"/>
          <p14:tracePt t="20072" x="4191000" y="2692400"/>
          <p14:tracePt t="20090" x="4191000" y="2609850"/>
          <p14:tracePt t="20092" x="4191000" y="2590800"/>
          <p14:tracePt t="20106" x="4191000" y="2570163"/>
          <p14:tracePt t="20108" x="4191000" y="2540000"/>
          <p14:tracePt t="20112" x="4179888" y="2528888"/>
          <p14:tracePt t="20126" x="4170363" y="2519363"/>
          <p14:tracePt t="20139" x="4170363" y="2508250"/>
          <p14:tracePt t="20156" x="4159250" y="2498725"/>
          <p14:tracePt t="20172" x="4149725" y="2498725"/>
          <p14:tracePt t="20174" x="4138613" y="2498725"/>
          <p14:tracePt t="20190" x="4129088" y="2498725"/>
          <p14:tracePt t="20218" x="4119563" y="2498725"/>
          <p14:tracePt t="20253" x="4108450" y="2498725"/>
          <p14:tracePt t="20269" x="4098925" y="2498725"/>
          <p14:tracePt t="20294" x="4098925" y="2508250"/>
          <p14:tracePt t="20301" x="4087813" y="2508250"/>
          <p14:tracePt t="20315" x="4087813" y="2519363"/>
          <p14:tracePt t="20323" x="4087813" y="2528888"/>
          <p14:tracePt t="20339" x="4078288" y="2528888"/>
          <p14:tracePt t="20357" x="4078288" y="2549525"/>
          <p14:tracePt t="20372" x="4078288" y="2559050"/>
          <p14:tracePt t="20389" x="4067175" y="2579688"/>
          <p14:tracePt t="20407" x="4057650" y="2620963"/>
          <p14:tracePt t="20422" x="4048125" y="2641600"/>
          <p14:tracePt t="20439" x="4037013" y="2662238"/>
          <p14:tracePt t="20442" x="4037013" y="2671763"/>
          <p14:tracePt t="20455" x="4037013" y="2692400"/>
          <p14:tracePt t="20457" x="4037013" y="2701925"/>
          <p14:tracePt t="20472" x="4027488" y="2733675"/>
          <p14:tracePt t="20490" x="4016375" y="2763838"/>
          <p14:tracePt t="20506" x="4016375" y="2794000"/>
          <p14:tracePt t="20522" x="4016375" y="2814638"/>
          <p14:tracePt t="20525" x="4016375" y="2835275"/>
          <p14:tracePt t="20540" x="4016375" y="2844800"/>
          <p14:tracePt t="20541" x="4016375" y="2865438"/>
          <p14:tracePt t="20555" x="4016375" y="2886075"/>
          <p14:tracePt t="20572" x="4016375" y="2906713"/>
          <p14:tracePt t="20589" x="4016375" y="2916238"/>
          <p14:tracePt t="20591" x="4016375" y="2927350"/>
          <p14:tracePt t="20606" x="4016375" y="2957513"/>
          <p14:tracePt t="20623" x="4027488" y="2967038"/>
          <p14:tracePt t="20626" x="4027488" y="2978150"/>
          <p14:tracePt t="20639" x="4027488" y="3008313"/>
          <p14:tracePt t="20656" x="4037013" y="3028950"/>
          <p14:tracePt t="20673" x="4048125" y="3038475"/>
          <p14:tracePt t="20674" x="4048125" y="3059113"/>
          <p14:tracePt t="20691" x="4048125" y="3079750"/>
          <p14:tracePt t="20708" x="4057650" y="3100388"/>
          <p14:tracePt t="20725" x="4057650" y="3109913"/>
          <p14:tracePt t="20740" x="4078288" y="3121025"/>
          <p14:tracePt t="20744" x="4078288" y="3130550"/>
          <p14:tracePt t="20750" x="4087813" y="3141663"/>
          <p14:tracePt t="20759" x="4087813" y="3151188"/>
          <p14:tracePt t="20772" x="4108450" y="3160713"/>
          <p14:tracePt t="20789" x="4119563" y="3171825"/>
          <p14:tracePt t="20792" x="4119563" y="3181350"/>
          <p14:tracePt t="20806" x="4129088" y="3192463"/>
          <p14:tracePt t="20822" x="4149725" y="3211513"/>
          <p14:tracePt t="20838" x="4170363" y="3211513"/>
          <p14:tracePt t="20855" x="4179888" y="3232150"/>
          <p14:tracePt t="20872" x="4200525" y="3232150"/>
          <p14:tracePt t="20889" x="4210050" y="3252788"/>
          <p14:tracePt t="20891" x="4221163" y="3252788"/>
          <p14:tracePt t="20905" x="4230688" y="3263900"/>
          <p14:tracePt t="20922" x="4251325" y="3273425"/>
          <p14:tracePt t="20939" x="4262438" y="3273425"/>
          <p14:tracePt t="20956" x="4281488" y="3294063"/>
          <p14:tracePt t="20973" x="4292600" y="3294063"/>
          <p14:tracePt t="20974" x="4302125" y="3294063"/>
          <p14:tracePt t="20991" x="4313238" y="3294063"/>
          <p14:tracePt t="21007" x="4322763" y="3303588"/>
          <p14:tracePt t="21023" x="4332288" y="3303588"/>
          <p14:tracePt t="21039" x="4343400" y="3314700"/>
          <p14:tracePt t="21055" x="4352925" y="3314700"/>
          <p14:tracePt t="21073" x="4364038" y="3314700"/>
          <p14:tracePt t="21090" x="4373563" y="3314700"/>
          <p14:tracePt t="21106" x="4384675" y="3314700"/>
          <p14:tracePt t="21122" x="4394200" y="3314700"/>
          <p14:tracePt t="21139" x="4403725" y="3303588"/>
          <p14:tracePt t="21165" x="4403725" y="3282950"/>
          <p14:tracePt t="21173" x="4414838" y="3282950"/>
          <p14:tracePt t="21189" x="4414838" y="3273425"/>
          <p14:tracePt t="21207" x="4424363" y="3263900"/>
          <p14:tracePt t="21222" x="4424363" y="3252788"/>
          <p14:tracePt t="21240" x="4424363" y="3222625"/>
          <p14:tracePt t="21255" x="4424363" y="3201988"/>
          <p14:tracePt t="21272" x="4424363" y="3181350"/>
          <p14:tracePt t="21288" x="4424363" y="3151188"/>
          <p14:tracePt t="21305" x="4424363" y="3130550"/>
          <p14:tracePt t="21321" x="4414838" y="3109913"/>
          <p14:tracePt t="21340" x="4403725" y="3079750"/>
          <p14:tracePt t="21356" x="4384675" y="3049588"/>
          <p14:tracePt t="21360" x="4373563" y="3028950"/>
          <p14:tracePt t="21374" x="4364038" y="3008313"/>
          <p14:tracePt t="21389" x="4343400" y="2987675"/>
          <p14:tracePt t="21406" x="4332288" y="2957513"/>
          <p14:tracePt t="21423" x="4313238" y="2927350"/>
          <p14:tracePt t="21425" x="4302125" y="2916238"/>
          <p14:tracePt t="21439" x="4292600" y="2895600"/>
          <p14:tracePt t="21456" x="4281488" y="2876550"/>
          <p14:tracePt t="21458" x="4271963" y="2876550"/>
          <p14:tracePt t="21474" x="4262438" y="2865438"/>
          <p14:tracePt t="21490" x="4241800" y="2844800"/>
          <p14:tracePt t="21494" x="4241800" y="2835275"/>
          <p14:tracePt t="21514" x="4230688" y="2824163"/>
          <p14:tracePt t="21529" x="4221163" y="2814638"/>
          <p14:tracePt t="21542" x="4210050" y="2814638"/>
          <p14:tracePt t="21583" x="4200525" y="2814638"/>
          <p14:tracePt t="21621" x="4191000" y="2814638"/>
          <p14:tracePt t="21661" x="4179888" y="2814638"/>
          <p14:tracePt t="22168" x="4191000" y="2814638"/>
          <p14:tracePt t="22176" x="4210050" y="2814638"/>
          <p14:tracePt t="22181" x="4251325" y="2805113"/>
          <p14:tracePt t="22192" x="4281488" y="2794000"/>
          <p14:tracePt t="22207" x="4332288" y="2784475"/>
          <p14:tracePt t="22210" x="4373563" y="2773363"/>
          <p14:tracePt t="22226" x="4475163" y="2773363"/>
          <p14:tracePt t="22239" x="4557713" y="2773363"/>
          <p14:tracePt t="22255" x="4668838" y="2773363"/>
          <p14:tracePt t="22273" x="4791075" y="2773363"/>
          <p14:tracePt t="22276" x="4852988" y="2773363"/>
          <p14:tracePt t="22289" x="4954588" y="2794000"/>
          <p14:tracePt t="22306" x="5037138" y="2835275"/>
          <p14:tracePt t="22307" x="5076825" y="2855913"/>
          <p14:tracePt t="22322" x="5138738" y="2886075"/>
          <p14:tracePt t="22323" x="5219700" y="2927350"/>
          <p14:tracePt t="22339" x="5392738" y="3038475"/>
          <p14:tracePt t="22358" x="5556250" y="3181350"/>
          <p14:tracePt t="22372" x="5618163" y="3252788"/>
          <p14:tracePt t="22389" x="5638800" y="3303588"/>
          <p14:tracePt t="22390" x="5648325" y="3335338"/>
          <p14:tracePt t="22406" x="5657850" y="3354388"/>
          <p14:tracePt t="22409" x="5678488" y="3386138"/>
          <p14:tracePt t="22422" x="5689600" y="3436938"/>
          <p14:tracePt t="22439" x="5689600" y="3487738"/>
          <p14:tracePt t="22440" x="5689600" y="3517900"/>
          <p14:tracePt t="22455" x="5689600" y="3548063"/>
          <p14:tracePt t="22458" x="5689600" y="3568700"/>
          <p14:tracePt t="22471" x="5689600" y="3600450"/>
          <p14:tracePt t="22489" x="5668963" y="3640138"/>
          <p14:tracePt t="22505" x="5657850" y="3671888"/>
          <p14:tracePt t="22522" x="5648325" y="3690938"/>
          <p14:tracePt t="22538" x="5638800" y="3702050"/>
          <p14:tracePt t="22556" x="5627688" y="3711575"/>
          <p14:tracePt t="22572" x="5597525" y="3722688"/>
          <p14:tracePt t="22573" x="5576888" y="3732213"/>
          <p14:tracePt t="22589" x="5546725" y="3732213"/>
          <p14:tracePt t="22605" x="5475288" y="3743325"/>
          <p14:tracePt t="22623" x="5392738" y="3732213"/>
          <p14:tracePt t="22639" x="5341938" y="3711575"/>
          <p14:tracePt t="22656" x="5302250" y="3681413"/>
          <p14:tracePt t="22672" x="5249863" y="3660775"/>
          <p14:tracePt t="22674" x="5230813" y="3630613"/>
          <p14:tracePt t="22689" x="5168900" y="3589338"/>
          <p14:tracePt t="22705" x="5138738" y="3559175"/>
          <p14:tracePt t="22707" x="5097463" y="3517900"/>
          <p14:tracePt t="22723" x="5076825" y="3508375"/>
          <p14:tracePt t="22724" x="5076825" y="3487738"/>
          <p14:tracePt t="22739" x="5037138" y="3457575"/>
          <p14:tracePt t="22756" x="5016500" y="3436938"/>
          <p14:tracePt t="22759" x="5005388" y="3416300"/>
          <p14:tracePt t="22772" x="4986338" y="3386138"/>
          <p14:tracePt t="22789" x="4975225" y="3365500"/>
          <p14:tracePt t="22790" x="4965700" y="3344863"/>
          <p14:tracePt t="22806" x="4954588" y="3303588"/>
          <p14:tracePt t="22823" x="4945063" y="3263900"/>
          <p14:tracePt t="22839" x="4933950" y="3201988"/>
          <p14:tracePt t="22841" x="4933950" y="3181350"/>
          <p14:tracePt t="22856" x="4933950" y="3151188"/>
          <p14:tracePt t="22857" x="4933950" y="3130550"/>
          <p14:tracePt t="22872" x="4924425" y="3089275"/>
          <p14:tracePt t="22876" x="4914900" y="3070225"/>
          <p14:tracePt t="22884" x="4914900" y="3059113"/>
          <p14:tracePt t="22892" x="4914900" y="3049588"/>
          <p14:tracePt t="22910" x="4914900" y="3038475"/>
          <p14:tracePt t="22914" x="4914900" y="3017838"/>
          <p14:tracePt t="22926" x="4914900" y="3008313"/>
          <p14:tracePt t="22943" x="4914900" y="2998788"/>
          <p14:tracePt t="22956" x="4914900" y="2987675"/>
          <p14:tracePt t="22960" x="4914900" y="2978150"/>
          <p14:tracePt t="22981" x="4914900" y="2967038"/>
          <p14:tracePt t="22988" x="4914900" y="2957513"/>
          <p14:tracePt t="23005" x="4933950" y="2946400"/>
          <p14:tracePt t="23023" x="4954588" y="2927350"/>
          <p14:tracePt t="23025" x="4975225" y="2906713"/>
          <p14:tracePt t="23039" x="5005388" y="2876550"/>
          <p14:tracePt t="23056" x="5026025" y="2855913"/>
          <p14:tracePt t="23057" x="5037138" y="2844800"/>
          <p14:tracePt t="23073" x="5067300" y="2835275"/>
          <p14:tracePt t="23089" x="5076825" y="2824163"/>
          <p14:tracePt t="23106" x="5108575" y="2814638"/>
          <p14:tracePt t="23122" x="5127625" y="2794000"/>
          <p14:tracePt t="23139" x="5148263" y="2794000"/>
          <p14:tracePt t="23155" x="5168900" y="2784475"/>
          <p14:tracePt t="23172" x="5199063" y="2784475"/>
          <p14:tracePt t="23189" x="5210175" y="2784475"/>
          <p14:tracePt t="23211" x="5249863" y="2784475"/>
          <p14:tracePt t="23217" x="5270500" y="2784475"/>
          <p14:tracePt t="23227" x="5302250" y="2814638"/>
          <p14:tracePt t="23240" x="5332413" y="2855913"/>
          <p14:tracePt t="23256" x="5362575" y="2895600"/>
          <p14:tracePt t="23274" x="5383213" y="2957513"/>
          <p14:tracePt t="23290" x="5403850" y="3008313"/>
          <p14:tracePt t="23305" x="5413375" y="3059113"/>
          <p14:tracePt t="23322" x="5413375" y="3109913"/>
          <p14:tracePt t="23324" x="5413375" y="3130550"/>
          <p14:tracePt t="23339" x="5413375" y="3160713"/>
          <p14:tracePt t="23340" x="5413375" y="3171825"/>
          <p14:tracePt t="23356" x="5403850" y="3211513"/>
          <p14:tracePt t="23358" x="5392738" y="3232150"/>
          <p14:tracePt t="23373" x="5383213" y="3263900"/>
          <p14:tracePt t="23388" x="5373688" y="3282950"/>
          <p14:tracePt t="23406" x="5362575" y="3314700"/>
          <p14:tracePt t="23408" x="5353050" y="3324225"/>
          <p14:tracePt t="23422" x="5353050" y="3335338"/>
          <p14:tracePt t="23424" x="5341938" y="3344863"/>
          <p14:tracePt t="23439" x="5341938" y="3365500"/>
          <p14:tracePt t="23455" x="5321300" y="3375025"/>
          <p14:tracePt t="23472" x="5321300" y="3386138"/>
          <p14:tracePt t="23474" x="5311775" y="3395663"/>
          <p14:tracePt t="23489" x="5311775" y="3406775"/>
          <p14:tracePt t="23506" x="5291138" y="3425825"/>
          <p14:tracePt t="23522" x="5291138" y="3436938"/>
          <p14:tracePt t="23539" x="5281613" y="3457575"/>
          <p14:tracePt t="23541" x="5281613" y="3467100"/>
          <p14:tracePt t="23557" x="5281613" y="3478213"/>
          <p14:tracePt t="23572" x="5270500" y="3478213"/>
          <p14:tracePt t="23589" x="5270500" y="3497263"/>
          <p14:tracePt t="23606" x="5260975" y="3497263"/>
          <p14:tracePt t="23608" x="5260975" y="3508375"/>
          <p14:tracePt t="23622" x="5249863" y="3508375"/>
          <p14:tracePt t="23641" x="5249863" y="3517900"/>
          <p14:tracePt t="26076" x="5240338" y="3529013"/>
          <p14:tracePt t="26084" x="5210175" y="3529013"/>
          <p14:tracePt t="26090" x="5148263" y="3529013"/>
          <p14:tracePt t="26105" x="4975225" y="3538538"/>
          <p14:tracePt t="26122" x="4700588" y="3538538"/>
          <p14:tracePt t="26124" x="4557713" y="3529013"/>
          <p14:tracePt t="26139" x="4364038" y="3517900"/>
          <p14:tracePt t="26155" x="4057650" y="3497263"/>
          <p14:tracePt t="26173" x="3783013" y="3517900"/>
          <p14:tracePt t="26189" x="3660775" y="3548063"/>
          <p14:tracePt t="26205" x="3578225" y="3568700"/>
          <p14:tracePt t="26223" x="3527425" y="3600450"/>
          <p14:tracePt t="26224" x="3506788" y="3600450"/>
          <p14:tracePt t="26239" x="3476625" y="3619500"/>
          <p14:tracePt t="26255" x="3455988" y="3640138"/>
          <p14:tracePt t="26272" x="3446463" y="3651250"/>
          <p14:tracePt t="26274" x="3435350" y="3660775"/>
          <p14:tracePt t="26289" x="3414713" y="3671888"/>
          <p14:tracePt t="26306" x="3405188" y="3681413"/>
          <p14:tracePt t="26322" x="3395663" y="3681413"/>
          <p14:tracePt t="26339" x="3384550" y="3702050"/>
          <p14:tracePt t="26357" x="3363913" y="3711575"/>
          <p14:tracePt t="26372" x="3354388" y="3732213"/>
          <p14:tracePt t="26390" x="3324225" y="3773488"/>
          <p14:tracePt t="26406" x="3313113" y="3783013"/>
          <p14:tracePt t="26423" x="3273425" y="3854450"/>
          <p14:tracePt t="26424" x="3262313" y="3865563"/>
          <p14:tracePt t="26439" x="3262313" y="3884613"/>
          <p14:tracePt t="26456" x="3252788" y="3925888"/>
          <p14:tracePt t="26472" x="3252788" y="3937000"/>
          <p14:tracePt t="26474" x="3252788" y="3956050"/>
          <p14:tracePt t="26490" x="3252788" y="3967163"/>
          <p14:tracePt t="26505" x="3252788" y="3987800"/>
          <p14:tracePt t="26523" x="3252788" y="3997325"/>
          <p14:tracePt t="26525" x="3252788" y="4008438"/>
          <p14:tracePt t="26540" x="3252788" y="4017963"/>
          <p14:tracePt t="26555" x="3262313" y="4027488"/>
          <p14:tracePt t="26572" x="3262313" y="4038600"/>
          <p14:tracePt t="26574" x="3273425" y="4048125"/>
          <p14:tracePt t="26589" x="3273425" y="4059238"/>
          <p14:tracePt t="26605" x="3282950" y="4068763"/>
          <p14:tracePt t="26608" x="3292475" y="4068763"/>
          <p14:tracePt t="26622" x="3292475" y="4079875"/>
          <p14:tracePt t="26624" x="3303588" y="4079875"/>
          <p14:tracePt t="26639" x="3313113" y="4089400"/>
          <p14:tracePt t="26642" x="3324225" y="4098925"/>
          <p14:tracePt t="26657" x="3333750" y="4098925"/>
          <p14:tracePt t="26672" x="3354388" y="4098925"/>
          <p14:tracePt t="26689" x="3363913" y="4110038"/>
          <p14:tracePt t="26706" x="3375025" y="4110038"/>
          <p14:tracePt t="26708" x="3384550" y="4110038"/>
          <p14:tracePt t="26722" x="3405188" y="4110038"/>
          <p14:tracePt t="26739" x="3435350" y="4110038"/>
          <p14:tracePt t="26741" x="3467100" y="4110038"/>
          <p14:tracePt t="26755" x="3486150" y="4110038"/>
          <p14:tracePt t="26772" x="3557588" y="4098925"/>
          <p14:tracePt t="26790" x="3598863" y="4098925"/>
          <p14:tracePt t="26792" x="3640138" y="4089400"/>
          <p14:tracePt t="26806" x="3690938" y="4068763"/>
          <p14:tracePt t="26822" x="3792538" y="4059238"/>
          <p14:tracePt t="26824" x="3854450" y="4048125"/>
          <p14:tracePt t="26839" x="3894138" y="4048125"/>
          <p14:tracePt t="26840" x="3965575" y="4027488"/>
          <p14:tracePt t="26856" x="4037013" y="4017963"/>
          <p14:tracePt t="26872" x="4098925" y="4008438"/>
          <p14:tracePt t="26874" x="4129088" y="4008438"/>
          <p14:tracePt t="26890" x="4230688" y="3997325"/>
          <p14:tracePt t="26906" x="4313238" y="3997325"/>
          <p14:tracePt t="26923" x="4465638" y="3997325"/>
          <p14:tracePt t="26926" x="4557713" y="3997325"/>
          <p14:tracePt t="26931" x="4668838" y="3997325"/>
          <p14:tracePt t="26938" x="4760913" y="3997325"/>
          <p14:tracePt t="26955" x="4965700" y="3997325"/>
          <p14:tracePt t="26974" x="5087938" y="4008438"/>
          <p14:tracePt t="26990" x="5118100" y="4017963"/>
          <p14:tracePt t="26994" x="5138738" y="4027488"/>
          <p14:tracePt t="27009" x="5148263" y="4027488"/>
          <p14:tracePt t="27022" x="5148263" y="4038600"/>
          <p14:tracePt t="27039" x="5168900" y="4038600"/>
          <p14:tracePt t="27056" x="5189538" y="4038600"/>
          <p14:tracePt t="27072" x="5219700" y="4048125"/>
          <p14:tracePt t="27089" x="5270500" y="4059238"/>
          <p14:tracePt t="27091" x="5291138" y="4059238"/>
          <p14:tracePt t="27105" x="5332413" y="4059238"/>
          <p14:tracePt t="27122" x="5362575" y="4068763"/>
          <p14:tracePt t="27139" x="5383213" y="4068763"/>
          <p14:tracePt t="27140" x="5383213" y="4079875"/>
          <p14:tracePt t="27155" x="5392738" y="4079875"/>
          <p14:tracePt t="27158" x="5403850" y="4079875"/>
          <p14:tracePt t="27173" x="5434013" y="4079875"/>
          <p14:tracePt t="27174" x="5445125" y="4079875"/>
          <p14:tracePt t="27191" x="5475288" y="4089400"/>
          <p14:tracePt t="27206" x="5495925" y="4089400"/>
          <p14:tracePt t="27223" x="5505450" y="4089400"/>
          <p14:tracePt t="27224" x="5526088" y="4089400"/>
          <p14:tracePt t="27239" x="5535613" y="4089400"/>
          <p14:tracePt t="27255" x="5546725" y="4089400"/>
          <p14:tracePt t="27272" x="5556250" y="4089400"/>
          <p14:tracePt t="27289" x="5567363" y="4089400"/>
          <p14:tracePt t="27308" x="5576888" y="4089400"/>
          <p14:tracePt t="27346" x="5586413" y="4089400"/>
          <p14:tracePt t="27365" x="5597525" y="4089400"/>
          <p14:tracePt t="38942" x="5260975" y="3976688"/>
          <p14:tracePt t="38948" x="4945063" y="3865563"/>
          <p14:tracePt t="38955" x="4710113" y="3752850"/>
          <p14:tracePt t="38973" x="4373563" y="3589338"/>
          <p14:tracePt t="38990" x="4087813" y="3436938"/>
          <p14:tracePt t="38992" x="3884613" y="3354388"/>
          <p14:tracePt t="39006" x="3608388" y="3243263"/>
          <p14:tracePt t="39022" x="3333750" y="3130550"/>
          <p14:tracePt t="39023" x="3098800" y="3028950"/>
          <p14:tracePt t="39038" x="2987675" y="2987675"/>
          <p14:tracePt t="39056" x="2446338" y="2743200"/>
          <p14:tracePt t="39073" x="1927225" y="2498725"/>
          <p14:tracePt t="39074" x="1600200" y="2335213"/>
          <p14:tracePt t="39089" x="1173163" y="2111375"/>
          <p14:tracePt t="39106" x="958850" y="2008188"/>
          <p14:tracePt t="39123" x="765175" y="1906588"/>
          <p14:tracePt t="39125" x="661988" y="1876425"/>
          <p14:tracePt t="39139" x="500063" y="1795463"/>
          <p14:tracePt t="39155" x="315913" y="1712913"/>
          <p14:tracePt t="39173" x="92075" y="1611313"/>
          <p14:tracePt t="40254" x="193675" y="3008313"/>
          <p14:tracePt t="40259" x="327025" y="3252788"/>
          <p14:tracePt t="40272" x="377825" y="3365500"/>
          <p14:tracePt t="40273" x="438150" y="3457575"/>
          <p14:tracePt t="40288" x="509588" y="3568700"/>
          <p14:tracePt t="40289" x="571500" y="3671888"/>
          <p14:tracePt t="40305" x="673100" y="3844925"/>
          <p14:tracePt t="40323" x="855663" y="4079875"/>
          <p14:tracePt t="40339" x="1019175" y="4252913"/>
          <p14:tracePt t="40355" x="1101725" y="4344988"/>
          <p14:tracePt t="40372" x="1212850" y="4446588"/>
          <p14:tracePt t="40374" x="1274763" y="4486275"/>
          <p14:tracePt t="40389" x="1385888" y="4548188"/>
          <p14:tracePt t="40406" x="1539875" y="4660900"/>
          <p14:tracePt t="40422" x="1814513" y="4965700"/>
          <p14:tracePt t="40424" x="2100263" y="5353050"/>
          <p14:tracePt t="40845" x="2192338" y="5435600"/>
          <p14:tracePt t="40852" x="2284413" y="5495925"/>
          <p14:tracePt t="40857" x="2344738" y="5557838"/>
          <p14:tracePt t="40872" x="2416175" y="5629275"/>
          <p14:tracePt t="40874" x="2497138" y="5700713"/>
          <p14:tracePt t="40889" x="2589213" y="5772150"/>
          <p14:tracePt t="40891" x="2651125" y="5822950"/>
          <p14:tracePt t="40905" x="2722563" y="5903913"/>
          <p14:tracePt t="40923" x="2782888" y="5954713"/>
          <p14:tracePt t="40940" x="2803525" y="5986463"/>
          <p14:tracePt t="40941" x="2844800" y="6016625"/>
          <p14:tracePt t="40956" x="3017838" y="6138863"/>
          <p14:tracePt t="40972" x="3181350" y="6251575"/>
          <p14:tracePt t="40989" x="3282950" y="6302375"/>
          <p14:tracePt t="40991" x="3313113" y="6332538"/>
          <p14:tracePt t="41006" x="3375025" y="6362700"/>
          <p14:tracePt t="41022" x="3414713" y="6383338"/>
          <p14:tracePt t="41040" x="3517900" y="6403975"/>
          <p14:tracePt t="41056" x="3619500" y="6415088"/>
          <p14:tracePt t="41073" x="3873500" y="6434138"/>
          <p14:tracePt t="41089" x="4098925" y="6465888"/>
          <p14:tracePt t="41105" x="4373563" y="6465888"/>
          <p14:tracePt t="41122" x="4578350" y="6465888"/>
          <p14:tracePt t="41124" x="4638675" y="6465888"/>
          <p14:tracePt t="41139" x="4883150" y="6465888"/>
          <p14:tracePt t="41157" x="5087938" y="6454775"/>
          <p14:tracePt t="41172" x="5199063" y="6454775"/>
          <p14:tracePt t="41189" x="5311775" y="6454775"/>
          <p14:tracePt t="41207" x="5505450" y="6454775"/>
          <p14:tracePt t="41222" x="5638800" y="6475413"/>
          <p14:tracePt t="41239" x="5791200" y="6486525"/>
          <p14:tracePt t="41256" x="5892800" y="6486525"/>
          <p14:tracePt t="41258" x="5934075" y="6486525"/>
          <p14:tracePt t="41273" x="6045200" y="6475413"/>
          <p14:tracePt t="41290" x="6127750" y="6475413"/>
          <p14:tracePt t="41306" x="6148388" y="6465888"/>
          <p14:tracePt t="41322" x="6291263" y="6424613"/>
          <p14:tracePt t="41341" x="6565900" y="6362700"/>
          <p14:tracePt t="41355" x="6697663" y="6323013"/>
          <p14:tracePt t="41373" x="6789738" y="6291263"/>
          <p14:tracePt t="41374" x="6810375" y="6281738"/>
          <p14:tracePt t="41389" x="6840538" y="6261100"/>
          <p14:tracePt t="41391" x="6851650" y="6261100"/>
          <p14:tracePt t="41406" x="6911975" y="6200775"/>
          <p14:tracePt t="41423" x="7004050" y="6037263"/>
          <p14:tracePt t="41439" x="7034213" y="5935663"/>
          <p14:tracePt t="41456" x="7065963" y="5843588"/>
          <p14:tracePt t="41458" x="7075488" y="5813425"/>
          <p14:tracePt t="41473" x="7096125" y="5670550"/>
          <p14:tracePt t="41489" x="7096125" y="5486400"/>
          <p14:tracePt t="41506" x="7065963" y="5343525"/>
          <p14:tracePt t="41508" x="7045325" y="5251450"/>
          <p14:tracePt t="41523" x="6994525" y="5140325"/>
          <p14:tracePt t="41525" x="6962775" y="5087938"/>
          <p14:tracePt t="41539" x="6891338" y="4914900"/>
          <p14:tracePt t="41556" x="6810375" y="4772025"/>
          <p14:tracePt t="41559" x="6759575" y="4721225"/>
          <p14:tracePt t="41572" x="6646863" y="4619625"/>
          <p14:tracePt t="41589" x="6423025" y="4456113"/>
          <p14:tracePt t="41591" x="6321425" y="4405313"/>
          <p14:tracePt t="41607" x="6045200" y="4241800"/>
          <p14:tracePt t="41623" x="5791200" y="4160838"/>
          <p14:tracePt t="41640" x="5392738" y="4089400"/>
          <p14:tracePt t="41656" x="5230813" y="4089400"/>
          <p14:tracePt t="41657" x="5087938" y="4089400"/>
          <p14:tracePt t="41672" x="4638675" y="4160838"/>
          <p14:tracePt t="41690" x="3843338" y="4446588"/>
          <p14:tracePt t="41706" x="3486150" y="4589463"/>
          <p14:tracePt t="41722" x="3098800" y="4783138"/>
          <p14:tracePt t="41724" x="3027363" y="4822825"/>
          <p14:tracePt t="41740" x="2946400" y="4884738"/>
          <p14:tracePt t="41755" x="2886075" y="4926013"/>
          <p14:tracePt t="41772" x="2833688" y="4986338"/>
          <p14:tracePt t="41789" x="2794000" y="5018088"/>
          <p14:tracePt t="41791" x="2752725" y="5099050"/>
          <p14:tracePt t="41805" x="2660650" y="5251450"/>
          <p14:tracePt t="41823" x="2568575" y="5495925"/>
          <p14:tracePt t="41840" x="2528888" y="5659438"/>
          <p14:tracePt t="41856" x="2528888" y="5751513"/>
          <p14:tracePt t="41873" x="2549525" y="5843588"/>
          <p14:tracePt t="41889" x="2609850" y="5924550"/>
          <p14:tracePt t="41893" x="2651125" y="5954713"/>
          <p14:tracePt t="41908" x="2833688" y="6088063"/>
          <p14:tracePt t="41922" x="3068638" y="6251575"/>
          <p14:tracePt t="41939" x="3467100" y="6454775"/>
          <p14:tracePt t="41957" x="3670300" y="6505575"/>
          <p14:tracePt t="41959" x="3741738" y="6526213"/>
          <p14:tracePt t="41972" x="3863975" y="6567488"/>
          <p14:tracePt t="41989" x="4006850" y="6597650"/>
          <p14:tracePt t="42006" x="4179888" y="6618288"/>
          <p14:tracePt t="42008" x="4271963" y="6627813"/>
          <p14:tracePt t="42022" x="4527550" y="6648450"/>
          <p14:tracePt t="42039" x="4721225" y="6680200"/>
          <p14:tracePt t="42040" x="4772025" y="6680200"/>
          <p14:tracePt t="42055" x="4832350" y="6680200"/>
          <p14:tracePt t="42073" x="4903788" y="6680200"/>
          <p14:tracePt t="42075" x="4924425" y="6680200"/>
          <p14:tracePt t="42090" x="4945063" y="6680200"/>
          <p14:tracePt t="42355" x="4832350" y="6669088"/>
          <p14:tracePt t="42360" x="4659313" y="6618288"/>
          <p14:tracePt t="42373" x="4394200" y="6556375"/>
          <p14:tracePt t="42389" x="4159250" y="6475413"/>
          <p14:tracePt t="42406" x="3986213" y="6394450"/>
          <p14:tracePt t="42407" x="3863975" y="6343650"/>
          <p14:tracePt t="42423" x="3568700" y="6230938"/>
          <p14:tracePt t="42439" x="3140075" y="6088063"/>
          <p14:tracePt t="42456" x="2303463" y="5741988"/>
          <p14:tracePt t="42472" x="1733550" y="5424488"/>
          <p14:tracePt t="42489" x="1182688" y="5048250"/>
          <p14:tracePt t="42491" x="1009650" y="4935538"/>
          <p14:tracePt t="42506" x="754063" y="4711700"/>
          <p14:tracePt t="42509" x="520700" y="4527550"/>
          <p14:tracePt t="42522" x="285750" y="43243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FBB99-1858-788A-29E4-0F7375C02570}"/>
              </a:ext>
            </a:extLst>
          </p:cNvPr>
          <p:cNvPicPr>
            <a:picLocks noChangeAspect="1"/>
          </p:cNvPicPr>
          <p:nvPr/>
        </p:nvPicPr>
        <p:blipFill>
          <a:blip r:embed="rId2"/>
          <a:stretch>
            <a:fillRect/>
          </a:stretch>
        </p:blipFill>
        <p:spPr>
          <a:xfrm>
            <a:off x="2141316" y="309208"/>
            <a:ext cx="12176568" cy="5944430"/>
          </a:xfrm>
          <a:prstGeom prst="rect">
            <a:avLst/>
          </a:prstGeom>
        </p:spPr>
      </p:pic>
      <p:sp>
        <p:nvSpPr>
          <p:cNvPr id="5" name="Rectangle 1">
            <a:extLst>
              <a:ext uri="{FF2B5EF4-FFF2-40B4-BE49-F238E27FC236}">
                <a16:creationId xmlns:a16="http://schemas.microsoft.com/office/drawing/2014/main" id="{613CB56E-E0F6-B6A1-A759-0E0B8B3BF834}"/>
              </a:ext>
            </a:extLst>
          </p:cNvPr>
          <p:cNvSpPr>
            <a:spLocks noChangeArrowheads="1"/>
          </p:cNvSpPr>
          <p:nvPr/>
        </p:nvSpPr>
        <p:spPr bwMode="auto">
          <a:xfrm>
            <a:off x="2037145" y="6413697"/>
            <a:ext cx="1226412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ROW_NUMBER() OVER (PARTITION BY ... ORDER BY ...):</a:t>
            </a:r>
            <a:r>
              <a:rPr kumimoji="0" lang="en-US" altLang="en-US" sz="1800" b="0" i="0" u="none" strike="noStrike" cap="none" normalizeH="0" baseline="0">
                <a:ln>
                  <a:noFill/>
                </a:ln>
                <a:solidFill>
                  <a:schemeClr val="tx1"/>
                </a:solidFill>
                <a:effectLst/>
                <a:latin typeface="Arial" panose="020B0604020202020204" pitchFamily="34" charset="0"/>
              </a:rPr>
              <a:t> This window function assigns a unique number to each </a:t>
            </a:r>
          </a:p>
          <a:p>
            <a:pPr marL="0" marR="0" lvl="0" indent="0" algn="l" defTabSz="914400" rtl="0" eaLnBrk="0" fontAlgn="base" latinLnBrk="0" hangingPunct="0">
              <a:lnSpc>
                <a:spcPct val="100000"/>
              </a:lnSpc>
              <a:spcBef>
                <a:spcPct val="0"/>
              </a:spcBef>
              <a:spcAft>
                <a:spcPct val="0"/>
              </a:spcAft>
              <a:buClrTx/>
              <a:buSzTx/>
              <a:tabLst/>
            </a:pPr>
            <a:r>
              <a:rPr lang="en-US" altLang="en-US">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row within its partition, ordered by the specified criteria.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WHERE </a:t>
            </a:r>
            <a:r>
              <a:rPr kumimoji="0" lang="en-US" altLang="en-US" sz="1800" b="1" i="0" u="none" strike="noStrike" cap="none" normalizeH="0" baseline="0" err="1">
                <a:ln>
                  <a:noFill/>
                </a:ln>
                <a:solidFill>
                  <a:schemeClr val="tx1"/>
                </a:solidFill>
                <a:effectLst/>
                <a:latin typeface="Arial" panose="020B0604020202020204" pitchFamily="34" charset="0"/>
              </a:rPr>
              <a:t>rn</a:t>
            </a:r>
            <a:r>
              <a:rPr kumimoji="0" lang="en-US" altLang="en-US" sz="1800" b="1" i="0" u="none" strike="noStrike" cap="none" normalizeH="0" baseline="0">
                <a:ln>
                  <a:noFill/>
                </a:ln>
                <a:solidFill>
                  <a:schemeClr val="tx1"/>
                </a:solidFill>
                <a:effectLst/>
                <a:latin typeface="Arial" panose="020B0604020202020204" pitchFamily="34" charset="0"/>
              </a:rPr>
              <a:t> = 1:</a:t>
            </a:r>
            <a:r>
              <a:rPr kumimoji="0" lang="en-US" altLang="en-US" sz="1800" b="0" i="0" u="none" strike="noStrike" cap="none" normalizeH="0" baseline="0">
                <a:ln>
                  <a:noFill/>
                </a:ln>
                <a:solidFill>
                  <a:schemeClr val="tx1"/>
                </a:solidFill>
                <a:effectLst/>
                <a:latin typeface="Arial" panose="020B0604020202020204" pitchFamily="34" charset="0"/>
              </a:rPr>
              <a:t> This selects the row with the highest count within each month partition. </a:t>
            </a:r>
          </a:p>
        </p:txBody>
      </p:sp>
    </p:spTree>
    <p:extLst>
      <p:ext uri="{BB962C8B-B14F-4D97-AF65-F5344CB8AC3E}">
        <p14:creationId xmlns:p14="http://schemas.microsoft.com/office/powerpoint/2010/main" val="3671543847"/>
      </p:ext>
    </p:extLst>
  </p:cSld>
  <p:clrMapOvr>
    <a:masterClrMapping/>
  </p:clrMapOvr>
  <mc:AlternateContent xmlns:mc="http://schemas.openxmlformats.org/markup-compatibility/2006" xmlns:p14="http://schemas.microsoft.com/office/powerpoint/2010/main">
    <mc:Choice Requires="p14">
      <p:transition spd="slow" p14:dur="2000" advTm="24543"/>
    </mc:Choice>
    <mc:Fallback xmlns="">
      <p:transition spd="slow" advTm="24543"/>
    </mc:Fallback>
  </mc:AlternateContent>
  <p:extLst>
    <p:ext uri="{3A86A75C-4F4B-4683-9AE1-C65F6400EC91}">
      <p14:laserTraceLst xmlns:p14="http://schemas.microsoft.com/office/powerpoint/2010/main">
        <p14:tracePtLst>
          <p14:tracePt t="11609" x="7870825" y="5548313"/>
          <p14:tracePt t="11617" x="7739063" y="5527675"/>
          <p14:tracePt t="11622" x="7585075" y="5507038"/>
          <p14:tracePt t="11638" x="7453313" y="5495925"/>
          <p14:tracePt t="11640" x="7269163" y="5495925"/>
          <p14:tracePt t="11656" x="6697663" y="5456238"/>
          <p14:tracePt t="11671" x="6116638" y="5384800"/>
          <p14:tracePt t="11688" x="5445125" y="5262563"/>
          <p14:tracePt t="11705" x="4629150" y="5078413"/>
          <p14:tracePt t="11707" x="4271963" y="4986338"/>
          <p14:tracePt t="11721" x="3608388" y="4813300"/>
          <p14:tracePt t="11738" x="3333750" y="4732338"/>
          <p14:tracePt t="11740" x="3079750" y="4670425"/>
          <p14:tracePt t="11754" x="2833688" y="4610100"/>
          <p14:tracePt t="11756" x="2630488" y="4527550"/>
          <p14:tracePt t="11771" x="2344738" y="4384675"/>
          <p14:tracePt t="11788" x="2162175" y="4283075"/>
          <p14:tracePt t="11804" x="2049463" y="4130675"/>
          <p14:tracePt t="11822" x="1947863" y="3925888"/>
          <p14:tracePt t="11824" x="1916113" y="3813175"/>
          <p14:tracePt t="11839" x="1885950" y="3690938"/>
          <p14:tracePt t="11854" x="1876425" y="3425825"/>
          <p14:tracePt t="11872" x="1885950" y="3171825"/>
          <p14:tracePt t="11887" x="1916113" y="3059113"/>
          <p14:tracePt t="11904" x="1957388" y="2967038"/>
          <p14:tracePt t="11921" x="1998663" y="2865438"/>
          <p14:tracePt t="11923" x="2019300" y="2814638"/>
          <p14:tracePt t="11938" x="2109788" y="2681288"/>
          <p14:tracePt t="11954" x="2273300" y="2457450"/>
          <p14:tracePt t="11972" x="2844800" y="2039938"/>
          <p14:tracePt t="11988" x="3446463" y="1754188"/>
          <p14:tracePt t="12005" x="4067175" y="1498600"/>
          <p14:tracePt t="12021" x="4241800" y="1427163"/>
          <p14:tracePt t="12022" x="4352925" y="1387475"/>
          <p14:tracePt t="12038" x="4597400" y="1265238"/>
          <p14:tracePt t="12054" x="4772025" y="1203325"/>
          <p14:tracePt t="12057" x="4894263" y="1173163"/>
          <p14:tracePt t="12071" x="5056188" y="1131888"/>
          <p14:tracePt t="12088" x="5260975" y="1122363"/>
          <p14:tracePt t="12104" x="5556250" y="1111250"/>
          <p14:tracePt t="12106" x="5708650" y="1111250"/>
          <p14:tracePt t="12121" x="5883275" y="1141413"/>
          <p14:tracePt t="12138" x="6065838" y="1162050"/>
          <p14:tracePt t="12139" x="6148388" y="1193800"/>
          <p14:tracePt t="12154" x="6199188" y="1203325"/>
          <p14:tracePt t="12156" x="6229350" y="1212850"/>
          <p14:tracePt t="12170" x="6330950" y="1254125"/>
          <p14:tracePt t="12188" x="6556375" y="1366838"/>
          <p14:tracePt t="12204" x="6678613" y="1438275"/>
          <p14:tracePt t="12221" x="6789738" y="1539875"/>
          <p14:tracePt t="12238" x="6891338" y="1620838"/>
          <p14:tracePt t="12240" x="6932613" y="1673225"/>
          <p14:tracePt t="12255" x="6994525" y="1733550"/>
          <p14:tracePt t="12272" x="7065963" y="1814513"/>
          <p14:tracePt t="12274" x="7085013" y="1855788"/>
          <p14:tracePt t="12288" x="7116763" y="1906588"/>
          <p14:tracePt t="12304" x="7126288" y="1968500"/>
          <p14:tracePt t="12306" x="7137400" y="1989138"/>
          <p14:tracePt t="12322" x="7146925" y="2019300"/>
          <p14:tracePt t="12323" x="7146925" y="2039938"/>
          <p14:tracePt t="12337" x="7146925" y="2070100"/>
          <p14:tracePt t="12354" x="7146925" y="2132013"/>
          <p14:tracePt t="12356" x="7146925" y="2171700"/>
          <p14:tracePt t="12371" x="7146925" y="2203450"/>
          <p14:tracePt t="12373" x="7146925" y="2263775"/>
          <p14:tracePt t="12387" x="7137400" y="2406650"/>
          <p14:tracePt t="12405" x="7126288" y="2508250"/>
          <p14:tracePt t="12407" x="7126288" y="2540000"/>
          <p14:tracePt t="12420" x="7116763" y="2600325"/>
          <p14:tracePt t="12437" x="7116763" y="2671763"/>
          <p14:tracePt t="12454" x="7096125" y="2733675"/>
          <p14:tracePt t="12456" x="7085013" y="2752725"/>
          <p14:tracePt t="12471" x="7054850" y="2814638"/>
          <p14:tracePt t="12488" x="7024688" y="2886075"/>
          <p14:tracePt t="12489" x="7004050" y="2927350"/>
          <p14:tracePt t="12504" x="6973888" y="2987675"/>
          <p14:tracePt t="12522" x="6923088" y="3059113"/>
          <p14:tracePt t="12524" x="6891338" y="3100388"/>
          <p14:tracePt t="12539" x="6789738" y="3211513"/>
          <p14:tracePt t="12554" x="6637338" y="3344863"/>
          <p14:tracePt t="12571" x="6473825" y="3446463"/>
          <p14:tracePt t="12573" x="6432550" y="3478213"/>
          <p14:tracePt t="12587" x="6392863" y="3508375"/>
          <p14:tracePt t="12589" x="6372225" y="3508375"/>
          <p14:tracePt t="12604" x="6330950" y="3538538"/>
          <p14:tracePt t="12622" x="6280150" y="3568700"/>
          <p14:tracePt t="12637" x="6249988" y="3589338"/>
          <p14:tracePt t="12654" x="6219825" y="3600450"/>
          <p14:tracePt t="12673" x="6188075" y="3630613"/>
          <p14:tracePt t="12683" x="6167438" y="3630613"/>
          <p14:tracePt t="12697" x="6157913" y="3640138"/>
          <p14:tracePt t="12710" x="6148388" y="3651250"/>
          <p14:tracePt t="12722" x="6137275" y="3651250"/>
          <p14:tracePt t="12739" x="6127750" y="3660775"/>
          <p14:tracePt t="12741" x="6116638" y="3660775"/>
          <p14:tracePt t="12757" x="6116638" y="3671888"/>
          <p14:tracePt t="12779" x="6107113" y="3671888"/>
          <p14:tracePt t="12793" x="6107113" y="3681413"/>
          <p14:tracePt t="13234" x="6137275" y="3690938"/>
          <p14:tracePt t="13241" x="6178550" y="3702050"/>
          <p14:tracePt t="13255" x="6208713" y="3711575"/>
          <p14:tracePt t="13258" x="6280150" y="3722688"/>
          <p14:tracePt t="13271" x="6473825" y="3762375"/>
          <p14:tracePt t="13289" x="6688138" y="3803650"/>
          <p14:tracePt t="13297" x="6729413" y="3803650"/>
          <p14:tracePt t="13305" x="6759575" y="3813175"/>
          <p14:tracePt t="13310" x="6831013" y="3833813"/>
          <p14:tracePt t="13315" x="6872288" y="3833813"/>
          <p14:tracePt t="13324" x="6902450" y="3833813"/>
          <p14:tracePt t="13341" x="6973888" y="3844925"/>
          <p14:tracePt t="13362" x="7034213" y="3854450"/>
          <p14:tracePt t="13367" x="7045325" y="3854450"/>
          <p14:tracePt t="13374" x="7065963" y="3865563"/>
          <p14:tracePt t="13387" x="7085013" y="3865563"/>
          <p14:tracePt t="13403" x="7105650" y="3865563"/>
          <p14:tracePt t="13421" x="7116763" y="3875088"/>
          <p14:tracePt t="13423" x="7137400" y="3875088"/>
          <p14:tracePt t="13437" x="7156450" y="3875088"/>
          <p14:tracePt t="13454" x="7167563" y="3884613"/>
          <p14:tracePt t="13471" x="7177088" y="3884613"/>
          <p14:tracePt t="13488" x="7197725" y="3884613"/>
          <p14:tracePt t="13504" x="7208838" y="3884613"/>
          <p14:tracePt t="13521" x="7218363" y="3884613"/>
          <p14:tracePt t="13556" x="7227888" y="3884613"/>
          <p14:tracePt t="13569" x="7239000" y="3884613"/>
          <p14:tracePt t="20865" x="7167563" y="3884613"/>
          <p14:tracePt t="20873" x="7054850" y="3895725"/>
          <p14:tracePt t="20880" x="6953250" y="3895725"/>
          <p14:tracePt t="20887" x="6831013" y="3905250"/>
          <p14:tracePt t="20904" x="6565900" y="3905250"/>
          <p14:tracePt t="20921" x="6300788" y="3916363"/>
          <p14:tracePt t="20938" x="6026150" y="3937000"/>
          <p14:tracePt t="20954" x="5903913" y="3946525"/>
          <p14:tracePt t="20956" x="5770563" y="3956050"/>
          <p14:tracePt t="20971" x="5556250" y="3967163"/>
          <p14:tracePt t="20989" x="5373688" y="3987800"/>
          <p14:tracePt t="20991" x="5281613" y="3997325"/>
          <p14:tracePt t="21004" x="5067300" y="4017963"/>
          <p14:tracePt t="21021" x="4903788" y="4048125"/>
          <p14:tracePt t="21023" x="4811713" y="4048125"/>
          <p14:tracePt t="21039" x="4668838" y="4068763"/>
          <p14:tracePt t="21054" x="4475163" y="4098925"/>
          <p14:tracePt t="21073" x="4302125" y="4119563"/>
          <p14:tracePt t="21075" x="4221163" y="4130675"/>
          <p14:tracePt t="21088" x="4087813" y="4149725"/>
          <p14:tracePt t="21095" x="4016375" y="4160838"/>
          <p14:tracePt t="21104" x="3986213" y="4160838"/>
          <p14:tracePt t="21122" x="3843338" y="4191000"/>
          <p14:tracePt t="21139" x="3762375" y="4211638"/>
          <p14:tracePt t="21155" x="3690938" y="4241800"/>
          <p14:tracePt t="21172" x="3527425" y="4324350"/>
          <p14:tracePt t="21188" x="3425825" y="4364038"/>
          <p14:tracePt t="21193" x="3354388" y="4416425"/>
          <p14:tracePt t="21203" x="3313113" y="4435475"/>
          <p14:tracePt t="21221" x="3232150" y="4486275"/>
          <p14:tracePt t="21222" x="3211513" y="4506913"/>
          <p14:tracePt t="21238" x="3149600" y="4548188"/>
          <p14:tracePt t="21255" x="3119438" y="4578350"/>
          <p14:tracePt t="21257" x="3089275" y="4598988"/>
          <p14:tracePt t="21262" x="3079750" y="4619625"/>
          <p14:tracePt t="21271" x="3059113" y="4640263"/>
          <p14:tracePt t="21289" x="3008313" y="4700588"/>
          <p14:tracePt t="21291" x="2987675" y="4721225"/>
          <p14:tracePt t="21305" x="2905125" y="4803775"/>
          <p14:tracePt t="21321" x="2844800" y="4926013"/>
          <p14:tracePt t="21338" x="2794000" y="5048250"/>
          <p14:tracePt t="21340" x="2782888" y="5078413"/>
          <p14:tracePt t="21354" x="2782888" y="5140325"/>
          <p14:tracePt t="21356" x="2773363" y="5221288"/>
          <p14:tracePt t="21371" x="2773363" y="5353050"/>
          <p14:tracePt t="21388" x="2865438" y="5670550"/>
          <p14:tracePt t="21405" x="2925763" y="5751513"/>
          <p14:tracePt t="21422" x="2967038" y="5813425"/>
          <p14:tracePt t="21438" x="2997200" y="5843588"/>
          <p14:tracePt t="21440" x="3017838" y="5864225"/>
          <p14:tracePt t="21454" x="3109913" y="5884863"/>
          <p14:tracePt t="21473" x="3497263" y="5884863"/>
          <p14:tracePt t="21488" x="4067175" y="5843588"/>
          <p14:tracePt t="21505" x="4435475" y="5843588"/>
          <p14:tracePt t="21507" x="4557713" y="5843588"/>
          <p14:tracePt t="21522" x="4894263" y="5894388"/>
          <p14:tracePt t="21537" x="5168900" y="5924550"/>
          <p14:tracePt t="21554" x="5505450" y="5935663"/>
          <p14:tracePt t="21572" x="5842000" y="5935663"/>
          <p14:tracePt t="21588" x="5994400" y="5935663"/>
          <p14:tracePt t="21605" x="6280150" y="5915025"/>
          <p14:tracePt t="21621" x="6453188" y="5884863"/>
          <p14:tracePt t="21638" x="6657975" y="5822950"/>
          <p14:tracePt t="21654" x="6810375" y="5751513"/>
          <p14:tracePt t="21671" x="6994525" y="5608638"/>
          <p14:tracePt t="21688" x="7116763" y="5495925"/>
          <p14:tracePt t="21704" x="7248525" y="5384800"/>
          <p14:tracePt t="21707" x="7289800" y="5364163"/>
          <p14:tracePt t="21721" x="7391400" y="5283200"/>
          <p14:tracePt t="21737" x="7473950" y="5211763"/>
          <p14:tracePt t="21754" x="7585075" y="5119688"/>
          <p14:tracePt t="21771" x="7646988" y="5057775"/>
          <p14:tracePt t="21773" x="7656513" y="5037138"/>
          <p14:tracePt t="21787" x="7686675" y="5018088"/>
          <p14:tracePt t="21805" x="7707313" y="4965700"/>
          <p14:tracePt t="21822" x="7727950" y="4946650"/>
          <p14:tracePt t="21838" x="7748588" y="4926013"/>
          <p14:tracePt t="21855" x="7748588" y="4905375"/>
          <p14:tracePt t="21858" x="7748588" y="4894263"/>
          <p14:tracePt t="21871" x="7748588" y="4875213"/>
          <p14:tracePt t="21872" x="7748588" y="4843463"/>
          <p14:tracePt t="21888" x="7727950" y="4813300"/>
          <p14:tracePt t="21904" x="7718425" y="4762500"/>
          <p14:tracePt t="21921" x="7667625" y="4700588"/>
          <p14:tracePt t="21923" x="7646988" y="4681538"/>
          <p14:tracePt t="21938" x="7534275" y="4578350"/>
          <p14:tracePt t="21954" x="7310438" y="4425950"/>
          <p14:tracePt t="21971" x="7075488" y="4333875"/>
          <p14:tracePt t="21973" x="7004050" y="4303713"/>
          <p14:tracePt t="21987" x="6831013" y="4252913"/>
          <p14:tracePt t="22004" x="6678613" y="4221163"/>
          <p14:tracePt t="22021" x="6362700" y="4202113"/>
          <p14:tracePt t="22039" x="6107113" y="4202113"/>
          <p14:tracePt t="22042" x="5964238" y="4202113"/>
          <p14:tracePt t="22055" x="5800725" y="4202113"/>
          <p14:tracePt t="22073" x="5373688" y="4221163"/>
          <p14:tracePt t="22077" x="5291138" y="4221163"/>
          <p14:tracePt t="22083" x="5180013" y="4241800"/>
          <p14:tracePt t="22091" x="5046663" y="4262438"/>
          <p14:tracePt t="22105" x="4843463" y="4324350"/>
          <p14:tracePt t="22122" x="4587875" y="4416425"/>
          <p14:tracePt t="22124" x="4465638" y="4467225"/>
          <p14:tracePt t="22139" x="4313238" y="4548188"/>
          <p14:tracePt t="22155" x="4138613" y="4640263"/>
          <p14:tracePt t="22160" x="4067175" y="4670425"/>
          <p14:tracePt t="22173" x="3944938" y="4741863"/>
          <p14:tracePt t="22189" x="3863975" y="4783138"/>
          <p14:tracePt t="22206" x="3783013" y="4843463"/>
          <p14:tracePt t="22210" x="3732213" y="4875213"/>
          <p14:tracePt t="22223" x="3690938" y="4914900"/>
          <p14:tracePt t="22237" x="3660775" y="4956175"/>
          <p14:tracePt t="22254" x="3640138" y="4997450"/>
          <p14:tracePt t="22272" x="3629025" y="5037138"/>
          <p14:tracePt t="22274" x="3629025" y="5068888"/>
          <p14:tracePt t="22287" x="3629025" y="5159375"/>
          <p14:tracePt t="22304" x="3640138" y="5405438"/>
          <p14:tracePt t="22321" x="3721100" y="5659438"/>
          <p14:tracePt t="22322" x="3762375" y="5761038"/>
          <p14:tracePt t="22337" x="3873500" y="5945188"/>
          <p14:tracePt t="22355" x="3935413" y="6026150"/>
          <p14:tracePt t="22356" x="4006850" y="6078538"/>
          <p14:tracePt t="22372" x="4087813" y="6138863"/>
          <p14:tracePt t="22388" x="4221163" y="6180138"/>
          <p14:tracePt t="22390" x="4262438" y="6200775"/>
          <p14:tracePt t="22405" x="4403725" y="6221413"/>
          <p14:tracePt t="22422" x="4587875" y="6261100"/>
          <p14:tracePt t="22440" x="4954588" y="6343650"/>
          <p14:tracePt t="22448" x="5087938" y="6373813"/>
          <p14:tracePt t="22457" x="5138738" y="6394450"/>
          <p14:tracePt t="22462" x="5240338" y="6415088"/>
          <p14:tracePt t="22468" x="5341938" y="6434138"/>
          <p14:tracePt t="22477" x="5424488" y="6445250"/>
          <p14:tracePt t="22490" x="5556250" y="6454775"/>
          <p14:tracePt t="22505" x="5729288" y="6445250"/>
          <p14:tracePt t="22510" x="5862638" y="6415088"/>
          <p14:tracePt t="22515" x="5984875" y="6362700"/>
          <p14:tracePt t="22524" x="6148388" y="6302375"/>
          <p14:tracePt t="22539" x="6432550" y="6159500"/>
          <p14:tracePt t="22545" x="6545263" y="6108700"/>
          <p14:tracePt t="22556" x="6678613" y="6037263"/>
          <p14:tracePt t="22560" x="6789738" y="5965825"/>
          <p14:tracePt t="22572" x="6923088" y="5894388"/>
          <p14:tracePt t="22574" x="6983413" y="5853113"/>
          <p14:tracePt t="22589" x="7167563" y="5751513"/>
          <p14:tracePt t="22593" x="7227888" y="5710238"/>
          <p14:tracePt t="22605" x="7319963" y="5680075"/>
          <p14:tracePt t="22607" x="7370763" y="5659438"/>
          <p14:tracePt t="22621" x="7432675" y="5638800"/>
          <p14:tracePt t="22623" x="7483475" y="5629275"/>
          <p14:tracePt t="22638" x="7524750" y="5599113"/>
          <p14:tracePt t="22654" x="7554913" y="5599113"/>
          <p14:tracePt t="22671" x="7585075" y="5578475"/>
          <p14:tracePt t="22688" x="7615238" y="5567363"/>
          <p14:tracePt t="22692" x="7635875" y="5557838"/>
          <p14:tracePt t="22706" x="7656513" y="5557838"/>
          <p14:tracePt t="22721" x="7707313" y="5537200"/>
          <p14:tracePt t="22738" x="7727950" y="5537200"/>
          <p14:tracePt t="22755" x="7778750" y="5537200"/>
          <p14:tracePt t="22757" x="7799388" y="5527675"/>
          <p14:tracePt t="22771" x="7820025" y="5516563"/>
          <p14:tracePt t="22788" x="7840663" y="5516563"/>
          <p14:tracePt t="22804" x="7861300" y="5516563"/>
          <p14:tracePt t="22806" x="7870825" y="5516563"/>
          <p14:tracePt t="22821" x="7891463" y="5516563"/>
          <p14:tracePt t="22838" x="7900988" y="5516563"/>
          <p14:tracePt t="22855" x="7912100" y="5516563"/>
          <p14:tracePt t="22871" x="7932738" y="5516563"/>
          <p14:tracePt t="22897" x="7942263" y="5516563"/>
          <p14:tracePt t="22922" x="7951788" y="5516563"/>
          <p14:tracePt t="22960" x="7962900" y="5516563"/>
          <p14:tracePt t="23170" x="7951788" y="5516563"/>
          <p14:tracePt t="23184" x="7942263" y="5516563"/>
          <p14:tracePt t="23190" x="7900988" y="5507038"/>
          <p14:tracePt t="23205" x="7707313" y="5445125"/>
          <p14:tracePt t="23207" x="7126288" y="5251450"/>
          <p14:tracePt t="23221" x="6310313" y="4997450"/>
          <p14:tracePt t="23238" x="5475288" y="4711700"/>
          <p14:tracePt t="23240" x="5168900" y="4619625"/>
          <p14:tracePt t="23255" x="4087813" y="4273550"/>
          <p14:tracePt t="23271" x="3313113" y="4017963"/>
          <p14:tracePt t="23273" x="2752725" y="3794125"/>
          <p14:tracePt t="23288" x="2192338" y="3600450"/>
          <p14:tracePt t="23289" x="1906588" y="3467100"/>
          <p14:tracePt t="23305" x="1182688" y="3130550"/>
          <p14:tracePt t="23322" x="846138" y="2978150"/>
          <p14:tracePt t="23324" x="560388" y="2876550"/>
          <p14:tracePt t="23338" x="407988" y="2794000"/>
          <p14:tracePt t="23339" x="244475" y="2701925"/>
          <p14:tracePt t="24543" x="836613" y="2590800"/>
          <p14:tracePt t="24543" x="1897063" y="3854450"/>
          <p14:tracePt t="24543" x="2466975" y="4425950"/>
          <p14:tracePt t="24543" x="3497263" y="5221288"/>
          <p14:tracePt t="24543" x="3976688" y="5638800"/>
          <p14:tracePt t="24543" x="4567238" y="6169025"/>
          <p14:tracePt t="24543" x="4578350" y="6169025"/>
          <p14:tracePt t="24543" x="4578350" y="6180138"/>
          <p14:tracePt t="24543" x="4578350" y="6210300"/>
          <p14:tracePt t="24543" x="4578350" y="6251575"/>
          <p14:tracePt t="24543" x="4567238" y="6281738"/>
          <p14:tracePt t="24543" x="5097463" y="5954713"/>
          <p14:tracePt t="24543" x="5934075" y="5507038"/>
          <p14:tracePt t="24543" x="6800850" y="5087938"/>
          <p14:tracePt t="24543" x="8320088" y="4589463"/>
          <p14:tracePt t="24543" x="9798050" y="4283075"/>
          <p14:tracePt t="24543" x="10552113" y="4221163"/>
          <p14:tracePt t="24543" x="11409363" y="4170363"/>
          <p14:tracePt t="24543" x="12101513" y="4181475"/>
          <p14:tracePt t="24543" x="13447713" y="4333875"/>
          <p14:tracePt t="24543" x="14427200" y="4548188"/>
          <p14:tracePt t="24543" x="14324013" y="5476875"/>
          <p14:tracePt t="24543" x="14070013" y="5495925"/>
          <p14:tracePt t="24543" x="13865225" y="5507038"/>
          <p14:tracePt t="24543" x="13671550" y="5507038"/>
          <p14:tracePt t="24543" x="13274675" y="5516563"/>
          <p14:tracePt t="24543" x="13069888" y="5537200"/>
          <p14:tracePt t="24543" x="12744450" y="5599113"/>
          <p14:tracePt t="24543" x="12642850" y="5619750"/>
          <p14:tracePt t="24543" x="12560300" y="5638800"/>
          <p14:tracePt t="24543" x="12539663" y="5649913"/>
          <p14:tracePt t="24543" x="12509500" y="5659438"/>
          <p14:tracePt t="24543" x="12499975" y="5659438"/>
          <p14:tracePt t="24543" x="12488863" y="5659438"/>
          <p14:tracePt t="24543" x="12101513" y="5557838"/>
          <p14:tracePt t="24543" x="11388725" y="5364163"/>
          <p14:tracePt t="24543" x="10563225" y="5099050"/>
          <p14:tracePt t="24543" x="9675813" y="4783138"/>
          <p14:tracePt t="24543" x="7850188" y="4098925"/>
          <p14:tracePt t="24543" x="6750050" y="3660775"/>
          <p14:tracePt t="24543" x="6464300" y="3529013"/>
          <p14:tracePt t="24543" x="6056313" y="3303588"/>
          <p14:tracePt t="24543" x="5811838" y="3181350"/>
          <p14:tracePt t="24543" x="5689600" y="3070225"/>
          <p14:tracePt t="24543" x="5618163" y="2957513"/>
          <p14:tracePt t="24543" x="5311775" y="2865438"/>
          <p14:tracePt t="24543" x="4894263" y="2713038"/>
          <p14:tracePt t="24543" x="4384675" y="2508250"/>
          <p14:tracePt t="24543" x="3803650" y="2263775"/>
          <p14:tracePt t="24543" x="3181350" y="1978025"/>
          <p14:tracePt t="24543" x="1968500" y="1406525"/>
          <p14:tracePt t="24543" x="968375" y="846138"/>
          <p14:tracePt t="24543" x="631825" y="622300"/>
          <p14:tracePt t="24543" x="438150" y="500063"/>
          <p14:tracePt t="24543" x="265113" y="357188"/>
          <p14:tracePt t="24543" x="203200" y="306388"/>
          <p14:tracePt t="24543" x="142875" y="234950"/>
          <p14:tracePt t="24543" x="131763" y="203200"/>
          <p14:tracePt t="24543" x="71438" y="142875"/>
          <p14:tracePt t="24543" x="20638" y="61913"/>
          <p14:tracePt t="24543" x="0" y="3016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1F58C-1551-3243-DC1E-8A7A30B73292}"/>
              </a:ext>
            </a:extLst>
          </p:cNvPr>
          <p:cNvPicPr>
            <a:picLocks noChangeAspect="1"/>
          </p:cNvPicPr>
          <p:nvPr/>
        </p:nvPicPr>
        <p:blipFill>
          <a:blip r:embed="rId2"/>
          <a:stretch>
            <a:fillRect/>
          </a:stretch>
        </p:blipFill>
        <p:spPr>
          <a:xfrm>
            <a:off x="2141317" y="318735"/>
            <a:ext cx="12107118" cy="5925377"/>
          </a:xfrm>
          <a:prstGeom prst="rect">
            <a:avLst/>
          </a:prstGeom>
        </p:spPr>
      </p:pic>
      <p:sp>
        <p:nvSpPr>
          <p:cNvPr id="7" name="Rectangle 1">
            <a:extLst>
              <a:ext uri="{FF2B5EF4-FFF2-40B4-BE49-F238E27FC236}">
                <a16:creationId xmlns:a16="http://schemas.microsoft.com/office/drawing/2014/main" id="{C7256D5A-B337-58FA-292C-9343B725C24E}"/>
              </a:ext>
            </a:extLst>
          </p:cNvPr>
          <p:cNvSpPr>
            <a:spLocks noChangeArrowheads="1"/>
          </p:cNvSpPr>
          <p:nvPr/>
        </p:nvSpPr>
        <p:spPr bwMode="auto">
          <a:xfrm>
            <a:off x="2060294" y="6990051"/>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YEAR(...):</a:t>
            </a:r>
            <a:r>
              <a:rPr kumimoji="0" lang="en-US" altLang="en-US" sz="1800" b="0" i="0" u="none" strike="noStrike" cap="none" normalizeH="0" baseline="0">
                <a:ln>
                  <a:noFill/>
                </a:ln>
                <a:solidFill>
                  <a:schemeClr val="tx1"/>
                </a:solidFill>
                <a:effectLst/>
                <a:latin typeface="Arial" panose="020B0604020202020204" pitchFamily="34" charset="0"/>
              </a:rPr>
              <a:t> This function extracts the year from a date.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MIN(...):</a:t>
            </a:r>
            <a:r>
              <a:rPr kumimoji="0" lang="en-US" altLang="en-US" sz="1800" b="0" i="0" u="none" strike="noStrike" cap="none" normalizeH="0" baseline="0">
                <a:ln>
                  <a:noFill/>
                </a:ln>
                <a:solidFill>
                  <a:schemeClr val="tx1"/>
                </a:solidFill>
                <a:effectLst/>
                <a:latin typeface="Arial" panose="020B0604020202020204" pitchFamily="34" charset="0"/>
              </a:rPr>
              <a:t> This function finds the minimum value in the specified column.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GROUP BY year:</a:t>
            </a:r>
            <a:r>
              <a:rPr kumimoji="0" lang="en-US" altLang="en-US" sz="1800" b="0" i="0" u="none" strike="noStrike" cap="none" normalizeH="0" baseline="0">
                <a:ln>
                  <a:noFill/>
                </a:ln>
                <a:solidFill>
                  <a:schemeClr val="tx1"/>
                </a:solidFill>
                <a:effectLst/>
                <a:latin typeface="Arial" panose="020B0604020202020204" pitchFamily="34" charset="0"/>
              </a:rPr>
              <a:t> This groups the results by year. </a:t>
            </a:r>
          </a:p>
        </p:txBody>
      </p:sp>
    </p:spTree>
    <p:extLst>
      <p:ext uri="{BB962C8B-B14F-4D97-AF65-F5344CB8AC3E}">
        <p14:creationId xmlns:p14="http://schemas.microsoft.com/office/powerpoint/2010/main" val="942348640"/>
      </p:ext>
    </p:extLst>
  </p:cSld>
  <p:clrMapOvr>
    <a:masterClrMapping/>
  </p:clrMapOvr>
  <mc:AlternateContent xmlns:mc="http://schemas.openxmlformats.org/markup-compatibility/2006" xmlns:p14="http://schemas.microsoft.com/office/powerpoint/2010/main">
    <mc:Choice Requires="p14">
      <p:transition spd="slow" p14:dur="2000" advTm="31003"/>
    </mc:Choice>
    <mc:Fallback xmlns="">
      <p:transition spd="slow" advTm="31003"/>
    </mc:Fallback>
  </mc:AlternateContent>
  <p:extLst>
    <p:ext uri="{3A86A75C-4F4B-4683-9AE1-C65F6400EC91}">
      <p14:laserTraceLst xmlns:p14="http://schemas.microsoft.com/office/powerpoint/2010/main">
        <p14:tracePtLst>
          <p14:tracePt t="28810" x="4525963" y="7566025"/>
          <p14:tracePt t="28902" x="3038475" y="7851775"/>
          <p14:tracePt t="28905" x="2916238" y="7678738"/>
          <p14:tracePt t="28914" x="2803525" y="7515225"/>
          <p14:tracePt t="28931" x="2640013" y="7300913"/>
          <p14:tracePt t="28948" x="2487613" y="7056438"/>
          <p14:tracePt t="28965" x="2436813" y="6904038"/>
          <p14:tracePt t="28968" x="2395538" y="6761163"/>
          <p14:tracePt t="28982" x="2355850" y="6627813"/>
          <p14:tracePt t="28998" x="2335213" y="6362700"/>
          <p14:tracePt t="29000" x="2335213" y="6272213"/>
          <p14:tracePt t="29014" x="2335213" y="6189663"/>
          <p14:tracePt t="29031" x="2416175" y="5935663"/>
          <p14:tracePt t="29050" x="2508250" y="5741988"/>
          <p14:tracePt t="29051" x="2559050" y="5680075"/>
          <p14:tracePt t="29065" x="2630488" y="5599113"/>
          <p14:tracePt t="29067" x="2722563" y="5507038"/>
          <p14:tracePt t="29083" x="2925763" y="5302250"/>
          <p14:tracePt t="29085" x="3068638" y="5211763"/>
          <p14:tracePt t="29098" x="3241675" y="5078413"/>
          <p14:tracePt t="29115" x="3751263" y="4772025"/>
          <p14:tracePt t="29132" x="4098925" y="4640263"/>
          <p14:tracePt t="29148" x="4414838" y="4506913"/>
          <p14:tracePt t="29151" x="4527550" y="4467225"/>
          <p14:tracePt t="29165" x="4760913" y="4395788"/>
          <p14:tracePt t="29182" x="4986338" y="4344988"/>
          <p14:tracePt t="29183" x="5118100" y="4333875"/>
          <p14:tracePt t="29198" x="5249863" y="4333875"/>
          <p14:tracePt t="29200" x="5353050" y="4333875"/>
          <p14:tracePt t="29215" x="5514975" y="4354513"/>
          <p14:tracePt t="29233" x="5689600" y="4405313"/>
          <p14:tracePt t="29235" x="5761038" y="4446588"/>
          <p14:tracePt t="29248" x="5800725" y="4476750"/>
          <p14:tracePt t="29250" x="5862638" y="4518025"/>
          <p14:tracePt t="29264" x="5954713" y="4598988"/>
          <p14:tracePt t="29282" x="6026150" y="4660900"/>
          <p14:tracePt t="29284" x="6056313" y="4681538"/>
          <p14:tracePt t="29298" x="6097588" y="4741863"/>
          <p14:tracePt t="29315" x="6127750" y="4772025"/>
          <p14:tracePt t="29332" x="6167438" y="4833938"/>
          <p14:tracePt t="29334" x="6199188" y="4894263"/>
          <p14:tracePt t="29348" x="6238875" y="5068888"/>
          <p14:tracePt t="29365" x="6238875" y="5211763"/>
          <p14:tracePt t="29367" x="6238875" y="5322888"/>
          <p14:tracePt t="29381" x="6208713" y="5456238"/>
          <p14:tracePt t="29383" x="6178550" y="5567363"/>
          <p14:tracePt t="29398" x="6116638" y="5689600"/>
          <p14:tracePt t="29400" x="6076950" y="5751513"/>
          <p14:tracePt t="29415" x="6045200" y="5802313"/>
          <p14:tracePt t="29423" x="5934075" y="5894388"/>
          <p14:tracePt t="29432" x="5800725" y="5975350"/>
          <p14:tracePt t="29437" x="5689600" y="6016625"/>
          <p14:tracePt t="29444" x="5505450" y="6118225"/>
          <p14:tracePt t="29453" x="5240338" y="6230938"/>
          <p14:tracePt t="29465" x="4862513" y="6362700"/>
          <p14:tracePt t="29472" x="4730750" y="6403975"/>
          <p14:tracePt t="29483" x="4638675" y="6424613"/>
          <p14:tracePt t="29486" x="4486275" y="6454775"/>
          <p14:tracePt t="29501" x="4170363" y="6526213"/>
          <p14:tracePt t="29507" x="4027488" y="6526213"/>
          <p14:tracePt t="29515" x="3935413" y="6526213"/>
          <p14:tracePt t="29532" x="3690938" y="6505575"/>
          <p14:tracePt t="29533" x="3548063" y="6475413"/>
          <p14:tracePt t="29548" x="3467100" y="6454775"/>
          <p14:tracePt t="29550" x="3363913" y="6424613"/>
          <p14:tracePt t="29565" x="3181350" y="6323013"/>
          <p14:tracePt t="29581" x="2946400" y="6169025"/>
          <p14:tracePt t="29599" x="2794000" y="6016625"/>
          <p14:tracePt t="29601" x="2711450" y="5884863"/>
          <p14:tracePt t="29615" x="2568575" y="5567363"/>
          <p14:tracePt t="29631" x="2528888" y="5180013"/>
          <p14:tracePt t="29902" x="2141538" y="4926013"/>
          <p14:tracePt t="29911" x="1784350" y="4700588"/>
          <p14:tracePt t="29917" x="1427163" y="4476750"/>
          <p14:tracePt t="29931" x="1069975" y="4252913"/>
          <p14:tracePt t="29933" x="703263" y="3987800"/>
          <p14:tracePt t="31003" x="468313" y="735013"/>
          <p14:tracePt t="31003" x="846138" y="1039813"/>
          <p14:tracePt t="31003" x="1804988" y="1917700"/>
          <p14:tracePt t="31003" x="2865438" y="2998788"/>
          <p14:tracePt t="31003" x="3506788" y="3732213"/>
          <p14:tracePt t="31003" x="4067175" y="4467225"/>
          <p14:tracePt t="31003" x="4322763" y="4751388"/>
          <p14:tracePt t="31003" x="4027488" y="4751388"/>
          <p14:tracePt t="31003" x="3640138" y="4751388"/>
          <p14:tracePt t="31003" x="3324225" y="4751388"/>
          <p14:tracePt t="31003" x="2987675" y="4711700"/>
          <p14:tracePt t="31003" x="2181225" y="4589463"/>
          <p14:tracePt t="31003" x="1295400" y="4333875"/>
          <p14:tracePt t="31003" x="387350" y="39370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760BD9-67EC-17FA-2D79-1E2E7F59DBBF}"/>
              </a:ext>
            </a:extLst>
          </p:cNvPr>
          <p:cNvPicPr>
            <a:picLocks noChangeAspect="1"/>
          </p:cNvPicPr>
          <p:nvPr/>
        </p:nvPicPr>
        <p:blipFill>
          <a:blip r:embed="rId2"/>
          <a:stretch>
            <a:fillRect/>
          </a:stretch>
        </p:blipFill>
        <p:spPr>
          <a:xfrm>
            <a:off x="2210765" y="392029"/>
            <a:ext cx="12095544" cy="5934903"/>
          </a:xfrm>
          <a:prstGeom prst="rect">
            <a:avLst/>
          </a:prstGeom>
        </p:spPr>
      </p:pic>
      <p:sp>
        <p:nvSpPr>
          <p:cNvPr id="5" name="Rectangle 1">
            <a:extLst>
              <a:ext uri="{FF2B5EF4-FFF2-40B4-BE49-F238E27FC236}">
                <a16:creationId xmlns:a16="http://schemas.microsoft.com/office/drawing/2014/main" id="{981B1040-9CF2-1505-E29C-D67601499C2D}"/>
              </a:ext>
            </a:extLst>
          </p:cNvPr>
          <p:cNvSpPr>
            <a:spLocks noChangeArrowheads="1"/>
          </p:cNvSpPr>
          <p:nvPr/>
        </p:nvSpPr>
        <p:spPr bwMode="auto">
          <a:xfrm>
            <a:off x="2210765" y="666123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MAX(...):</a:t>
            </a:r>
            <a:r>
              <a:rPr kumimoji="0" lang="en-US" altLang="en-US" sz="1800" b="0" i="0" u="none" strike="noStrike" cap="none" normalizeH="0" baseline="0">
                <a:ln>
                  <a:noFill/>
                </a:ln>
                <a:solidFill>
                  <a:schemeClr val="tx1"/>
                </a:solidFill>
                <a:effectLst/>
                <a:latin typeface="Arial" panose="020B0604020202020204" pitchFamily="34" charset="0"/>
              </a:rPr>
              <a:t> This function finds the maximum value in the specified column.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1244642"/>
      </p:ext>
    </p:extLst>
  </p:cSld>
  <p:clrMapOvr>
    <a:masterClrMapping/>
  </p:clrMapOvr>
  <mc:AlternateContent xmlns:mc="http://schemas.openxmlformats.org/markup-compatibility/2006" xmlns:p14="http://schemas.microsoft.com/office/powerpoint/2010/main">
    <mc:Choice Requires="p14">
      <p:transition spd="slow" p14:dur="2000" advTm="22825"/>
    </mc:Choice>
    <mc:Fallback xmlns="">
      <p:transition spd="slow" advTm="22825"/>
    </mc:Fallback>
  </mc:AlternateContent>
  <p:extLst>
    <p:ext uri="{3A86A75C-4F4B-4683-9AE1-C65F6400EC91}">
      <p14:laserTraceLst xmlns:p14="http://schemas.microsoft.com/office/powerpoint/2010/main">
        <p14:tracePtLst>
          <p14:tracePt t="828" x="3354388" y="1866900"/>
          <p14:tracePt t="834" x="3363913" y="1866900"/>
          <p14:tracePt t="855" x="3414713" y="1866900"/>
          <p14:tracePt t="857" x="3425825" y="1866900"/>
          <p14:tracePt t="872" x="3455988" y="1866900"/>
          <p14:tracePt t="876" x="3476625" y="1866900"/>
          <p14:tracePt t="888" x="3486150" y="1866900"/>
          <p14:tracePt t="906" x="3527425" y="1866900"/>
          <p14:tracePt t="922" x="3557588" y="1866900"/>
          <p14:tracePt t="940" x="3578225" y="1866900"/>
          <p14:tracePt t="949" x="3589338" y="1866900"/>
          <p14:tracePt t="956" x="3598863" y="1866900"/>
          <p14:tracePt t="973" x="3619500" y="1866900"/>
          <p14:tracePt t="976" x="3629025" y="1866900"/>
          <p14:tracePt t="989" x="3640138" y="1866900"/>
          <p14:tracePt t="1006" x="3660775" y="1866900"/>
          <p14:tracePt t="1021" x="3670300" y="1866900"/>
          <p14:tracePt t="1039" x="3679825" y="1866900"/>
          <p14:tracePt t="1041" x="3690938" y="1866900"/>
          <p14:tracePt t="1055" x="3700463" y="1866900"/>
          <p14:tracePt t="1087" x="3711575" y="1866900"/>
          <p14:tracePt t="1125" x="3721100" y="1866900"/>
          <p14:tracePt t="1144" x="3732213" y="1866900"/>
          <p14:tracePt t="1172" x="3741738" y="1866900"/>
          <p14:tracePt t="1222" x="3751263" y="1866900"/>
          <p14:tracePt t="1257" x="3762375" y="1866900"/>
          <p14:tracePt t="1285" x="3771900" y="1866900"/>
          <p14:tracePt t="1376" x="3783013" y="1866900"/>
          <p14:tracePt t="2027" x="3803650" y="1866900"/>
          <p14:tracePt t="2034" x="3843338" y="1855788"/>
          <p14:tracePt t="2040" x="3873500" y="1855788"/>
          <p14:tracePt t="2056" x="3905250" y="1846263"/>
          <p14:tracePt t="2072" x="3976688" y="1846263"/>
          <p14:tracePt t="2089" x="4048125" y="1835150"/>
          <p14:tracePt t="2105" x="4098925" y="1825625"/>
          <p14:tracePt t="2122" x="4138613" y="1825625"/>
          <p14:tracePt t="2123" x="4170363" y="1814513"/>
          <p14:tracePt t="2139" x="4221163" y="1814513"/>
          <p14:tracePt t="2155" x="4251325" y="1804988"/>
          <p14:tracePt t="2173" x="4313238" y="1795463"/>
          <p14:tracePt t="2188" x="4332288" y="1795463"/>
          <p14:tracePt t="2205" x="4403725" y="1784350"/>
          <p14:tracePt t="2223" x="4495800" y="1774825"/>
          <p14:tracePt t="2238" x="4537075" y="1774825"/>
          <p14:tracePt t="2255" x="4587875" y="1763713"/>
          <p14:tracePt t="2272" x="4629150" y="1763713"/>
          <p14:tracePt t="2274" x="4659313" y="1754188"/>
          <p14:tracePt t="2288" x="4721225" y="1754188"/>
          <p14:tracePt t="2305" x="4751388" y="1743075"/>
          <p14:tracePt t="2322" x="4802188" y="1743075"/>
          <p14:tracePt t="2325" x="4822825" y="1743075"/>
          <p14:tracePt t="2339" x="4862513" y="1743075"/>
          <p14:tracePt t="2356" x="4914900" y="1743075"/>
          <p14:tracePt t="2371" x="4933950" y="1743075"/>
          <p14:tracePt t="2389" x="4954588" y="1743075"/>
          <p14:tracePt t="2390" x="4965700" y="1743075"/>
          <p14:tracePt t="2405" x="4986338" y="1743075"/>
          <p14:tracePt t="2421" x="5005388" y="1754188"/>
          <p14:tracePt t="2438" x="5026025" y="1754188"/>
          <p14:tracePt t="2441" x="5037138" y="1763713"/>
          <p14:tracePt t="2454" x="5046663" y="1763713"/>
          <p14:tracePt t="2472" x="5076825" y="1763713"/>
          <p14:tracePt t="2489" x="5118100" y="1763713"/>
          <p14:tracePt t="2505" x="5138738" y="1763713"/>
          <p14:tracePt t="2522" x="5148263" y="1763713"/>
          <p14:tracePt t="2524" x="5168900" y="1763713"/>
          <p14:tracePt t="2538" x="5180013" y="1763713"/>
          <p14:tracePt t="2540" x="5199063" y="1763713"/>
          <p14:tracePt t="2555" x="5210175" y="1763713"/>
          <p14:tracePt t="2571" x="5240338" y="1763713"/>
          <p14:tracePt t="2591" x="5281613" y="1763713"/>
          <p14:tracePt t="2597" x="5291138" y="1763713"/>
          <p14:tracePt t="2604" x="5302250" y="1763713"/>
          <p14:tracePt t="2608" x="5321300" y="1763713"/>
          <p14:tracePt t="2616" x="5332413" y="1763713"/>
          <p14:tracePt t="2630" x="5353050" y="1763713"/>
          <p14:tracePt t="2638" x="5362575" y="1763713"/>
          <p14:tracePt t="2656" x="5383213" y="1763713"/>
          <p14:tracePt t="2672" x="5392738" y="1763713"/>
          <p14:tracePt t="2674" x="5413375" y="1763713"/>
          <p14:tracePt t="2688" x="5424488" y="1763713"/>
          <p14:tracePt t="2706" x="5445125" y="1763713"/>
          <p14:tracePt t="2722" x="5454650" y="1763713"/>
          <p14:tracePt t="2724" x="5464175" y="1763713"/>
          <p14:tracePt t="2738" x="5475288" y="1763713"/>
          <p14:tracePt t="2756" x="5495925" y="1763713"/>
          <p14:tracePt t="2772" x="5514975" y="1763713"/>
          <p14:tracePt t="2788" x="5526088" y="1763713"/>
          <p14:tracePt t="2806" x="5546725" y="1763713"/>
          <p14:tracePt t="2813" x="5556250" y="1763713"/>
          <p14:tracePt t="2821" x="5567363" y="1774825"/>
          <p14:tracePt t="2840" x="5586413" y="1774825"/>
          <p14:tracePt t="2856" x="5618163" y="1774825"/>
          <p14:tracePt t="2861" x="5618163" y="1784350"/>
          <p14:tracePt t="2872" x="5638800" y="1784350"/>
          <p14:tracePt t="2875" x="5648325" y="1784350"/>
          <p14:tracePt t="2888" x="5668963" y="1784350"/>
          <p14:tracePt t="2890" x="5678488" y="1795463"/>
          <p14:tracePt t="2904" x="5719763" y="1795463"/>
          <p14:tracePt t="2921" x="5749925" y="1804988"/>
          <p14:tracePt t="2923" x="5761038" y="1804988"/>
          <p14:tracePt t="2939" x="5770563" y="1804988"/>
          <p14:tracePt t="2956" x="5842000" y="1814513"/>
          <p14:tracePt t="2973" x="5892800" y="1825625"/>
          <p14:tracePt t="2987" x="5934075" y="1825625"/>
          <p14:tracePt t="2996" x="5954713" y="1835150"/>
          <p14:tracePt t="3004" x="5973763" y="1835150"/>
          <p14:tracePt t="3022" x="6026150" y="1846263"/>
          <p14:tracePt t="3038" x="6065838" y="1846263"/>
          <p14:tracePt t="3056" x="6097588" y="1846263"/>
          <p14:tracePt t="3057" x="6127750" y="1846263"/>
          <p14:tracePt t="3071" x="6148388" y="1846263"/>
          <p14:tracePt t="3072" x="6167438" y="1855788"/>
          <p14:tracePt t="3088" x="6199188" y="1866900"/>
          <p14:tracePt t="3105" x="6270625" y="1866900"/>
          <p14:tracePt t="3121" x="6291263" y="1866900"/>
          <p14:tracePt t="3138" x="6310313" y="1866900"/>
          <p14:tracePt t="3154" x="6342063" y="1876425"/>
          <p14:tracePt t="3156" x="6362700" y="1876425"/>
          <p14:tracePt t="3171" x="6392863" y="1885950"/>
          <p14:tracePt t="3188" x="6423025" y="1885950"/>
          <p14:tracePt t="3204" x="6453188" y="1885950"/>
          <p14:tracePt t="3206" x="6473825" y="1885950"/>
          <p14:tracePt t="3221" x="6503988" y="1897063"/>
          <p14:tracePt t="3240" x="6545263" y="1897063"/>
          <p14:tracePt t="3255" x="6586538" y="1906588"/>
          <p14:tracePt t="3272" x="6607175" y="1917700"/>
          <p14:tracePt t="3277" x="6626225" y="1917700"/>
          <p14:tracePt t="3290" x="6637338" y="1917700"/>
          <p14:tracePt t="3304" x="6657975" y="1917700"/>
          <p14:tracePt t="3323" x="6688138" y="1917700"/>
          <p14:tracePt t="3338" x="6697663" y="1917700"/>
          <p14:tracePt t="3354" x="6708775" y="1917700"/>
          <p14:tracePt t="3371" x="6718300" y="1917700"/>
          <p14:tracePt t="3389" x="6729413" y="1917700"/>
          <p14:tracePt t="3410" x="6738938" y="1917700"/>
          <p14:tracePt t="3450" x="6750050" y="1917700"/>
          <p14:tracePt t="4059" x="6881813" y="1906588"/>
          <p14:tracePt t="4067" x="7015163" y="1906588"/>
          <p14:tracePt t="4074" x="7126288" y="1906588"/>
          <p14:tracePt t="4089" x="7340600" y="1917700"/>
          <p14:tracePt t="4105" x="7513638" y="1947863"/>
          <p14:tracePt t="4122" x="7615238" y="1968500"/>
          <p14:tracePt t="4139" x="7656513" y="1978025"/>
          <p14:tracePt t="4155" x="7686675" y="1989138"/>
          <p14:tracePt t="4156" x="7697788" y="1989138"/>
          <p14:tracePt t="4172" x="7727950" y="1998663"/>
          <p14:tracePt t="4192" x="7748588" y="1998663"/>
          <p14:tracePt t="4204" x="7789863" y="2008188"/>
          <p14:tracePt t="4222" x="7820025" y="2028825"/>
          <p14:tracePt t="4238" x="7870825" y="2039938"/>
          <p14:tracePt t="4241" x="7900988" y="2049463"/>
          <p14:tracePt t="4254" x="7921625" y="2060575"/>
          <p14:tracePt t="4257" x="7951788" y="2070100"/>
          <p14:tracePt t="4272" x="7993063" y="2079625"/>
          <p14:tracePt t="4289" x="8034338" y="2090738"/>
          <p14:tracePt t="4304" x="8064500" y="2100263"/>
          <p14:tracePt t="4321" x="8074025" y="2111375"/>
          <p14:tracePt t="4326" x="8085138" y="2111375"/>
          <p14:tracePt t="4338" x="8094663" y="2111375"/>
          <p14:tracePt t="4355" x="8105775" y="2111375"/>
          <p14:tracePt t="4357" x="8115300" y="2111375"/>
          <p14:tracePt t="4381" x="8126413" y="2111375"/>
          <p14:tracePt t="4388" x="8135938" y="2111375"/>
          <p14:tracePt t="4425" x="8145463" y="2111375"/>
          <p14:tracePt t="4936" x="8320088" y="2079625"/>
          <p14:tracePt t="4943" x="8493125" y="2028825"/>
          <p14:tracePt t="4955" x="8615363" y="2008188"/>
          <p14:tracePt t="4971" x="8869363" y="1968500"/>
          <p14:tracePt t="4988" x="9032875" y="1957388"/>
          <p14:tracePt t="5006" x="9155113" y="1957388"/>
          <p14:tracePt t="5023" x="9205913" y="1968500"/>
          <p14:tracePt t="5039" x="9247188" y="1978025"/>
          <p14:tracePt t="5042" x="9267825" y="1978025"/>
          <p14:tracePt t="5052" x="9288463" y="1978025"/>
          <p14:tracePt t="5060" x="9297988" y="1978025"/>
          <p14:tracePt t="5074" x="9328150" y="1989138"/>
          <p14:tracePt t="5090" x="9348788" y="1989138"/>
          <p14:tracePt t="5106" x="9359900" y="1998663"/>
          <p14:tracePt t="5123" x="9380538" y="1998663"/>
          <p14:tracePt t="5139" x="9390063" y="1998663"/>
          <p14:tracePt t="5143" x="9399588" y="1998663"/>
          <p14:tracePt t="5163" x="9410700" y="1998663"/>
          <p14:tracePt t="5172" x="9420225" y="1998663"/>
          <p14:tracePt t="5189" x="9431338" y="1998663"/>
          <p14:tracePt t="5205" x="9440863" y="1998663"/>
          <p14:tracePt t="5222" x="9450388" y="1998663"/>
          <p14:tracePt t="5239" x="9461500" y="1998663"/>
          <p14:tracePt t="5268" x="9471025" y="1998663"/>
          <p14:tracePt t="5290" x="9491663" y="1998663"/>
          <p14:tracePt t="5303" x="9521825" y="1998663"/>
          <p14:tracePt t="5309" x="9542463" y="1998663"/>
          <p14:tracePt t="5321" x="9574213" y="1998663"/>
          <p14:tracePt t="5339" x="9685338" y="1978025"/>
          <p14:tracePt t="5341" x="9756775" y="1957388"/>
          <p14:tracePt t="5354" x="9890125" y="1938338"/>
          <p14:tracePt t="5373" x="10093325" y="1906588"/>
          <p14:tracePt t="5389" x="10245725" y="1906588"/>
          <p14:tracePt t="5406" x="10328275" y="1906588"/>
          <p14:tracePt t="5408" x="10399713" y="1906588"/>
          <p14:tracePt t="5416" x="10420350" y="1917700"/>
          <p14:tracePt t="5425" x="10450513" y="1927225"/>
          <p14:tracePt t="5438" x="10501313" y="1927225"/>
          <p14:tracePt t="5455" x="10563225" y="1957388"/>
          <p14:tracePt t="5472" x="10593388" y="1957388"/>
          <p14:tracePt t="5480" x="10602913" y="1968500"/>
          <p14:tracePt t="5486" x="10623550" y="1978025"/>
          <p14:tracePt t="5493" x="10633075" y="1978025"/>
          <p14:tracePt t="5506" x="10653713" y="1989138"/>
          <p14:tracePt t="5513" x="10664825" y="1989138"/>
          <p14:tracePt t="5529" x="10685463" y="1989138"/>
          <p14:tracePt t="5542" x="10694988" y="1998663"/>
          <p14:tracePt t="5555" x="10704513" y="2008188"/>
          <p14:tracePt t="5571" x="10715625" y="2008188"/>
          <p14:tracePt t="5589" x="10725150" y="2008188"/>
          <p14:tracePt t="5605" x="10725150" y="2019300"/>
          <p14:tracePt t="5607" x="10736263" y="2019300"/>
          <p14:tracePt t="5622" x="10745788" y="2019300"/>
          <p14:tracePt t="5640" x="10756900" y="2019300"/>
          <p14:tracePt t="5655" x="10766425" y="2028825"/>
          <p14:tracePt t="5682" x="10775950" y="2028825"/>
          <p14:tracePt t="5703" x="10787063" y="2028825"/>
          <p14:tracePt t="5723" x="10796588" y="2028825"/>
          <p14:tracePt t="5740" x="10807700" y="2028825"/>
          <p14:tracePt t="5752" x="10817225" y="2028825"/>
          <p14:tracePt t="5762" x="10826750" y="2028825"/>
          <p14:tracePt t="5771" x="10837863" y="2028825"/>
          <p14:tracePt t="5789" x="10868025" y="2028825"/>
          <p14:tracePt t="5806" x="10909300" y="2028825"/>
          <p14:tracePt t="5822" x="10950575" y="2028825"/>
          <p14:tracePt t="5824" x="10969625" y="2028825"/>
          <p14:tracePt t="5838" x="11022013" y="2028825"/>
          <p14:tracePt t="5857" x="11082338" y="2039938"/>
          <p14:tracePt t="5865" x="11102975" y="2039938"/>
          <p14:tracePt t="5875" x="11123613" y="2049463"/>
          <p14:tracePt t="5888" x="11153775" y="2070100"/>
          <p14:tracePt t="5907" x="11183938" y="2079625"/>
          <p14:tracePt t="5923" x="11204575" y="2090738"/>
          <p14:tracePt t="5927" x="11215688" y="2100263"/>
          <p14:tracePt t="5937" x="11215688" y="2111375"/>
          <p14:tracePt t="5954" x="11234738" y="2120900"/>
          <p14:tracePt t="5956" x="11245850" y="2120900"/>
          <p14:tracePt t="5972" x="11255375" y="2132013"/>
          <p14:tracePt t="5977" x="11255375" y="2141538"/>
          <p14:tracePt t="5998" x="11266488" y="2141538"/>
          <p14:tracePt t="6012" x="11266488" y="2151063"/>
          <p14:tracePt t="6024" x="11266488" y="2162175"/>
          <p14:tracePt t="6068" x="11255375" y="2162175"/>
          <p14:tracePt t="6074" x="11204575" y="2162175"/>
          <p14:tracePt t="6088" x="11052175" y="2120900"/>
          <p14:tracePt t="6096" x="10939463" y="2100263"/>
          <p14:tracePt t="6103" x="10787063" y="2079625"/>
          <p14:tracePt t="6110" x="10542588" y="2019300"/>
          <p14:tracePt t="6122" x="10194925" y="1938338"/>
          <p14:tracePt t="6141" x="9940925" y="1906588"/>
          <p14:tracePt t="6158" x="9532938" y="1855788"/>
          <p14:tracePt t="6173" x="9288463" y="1846263"/>
          <p14:tracePt t="6179" x="9094788" y="1814513"/>
          <p14:tracePt t="6189" x="8961438" y="1814513"/>
          <p14:tracePt t="6194" x="8788400" y="1804988"/>
          <p14:tracePt t="6200" x="8624888" y="1804988"/>
          <p14:tracePt t="6206" x="8431213" y="1804988"/>
          <p14:tracePt t="6221" x="8299450" y="1804988"/>
          <p14:tracePt t="6238" x="7727950" y="1804988"/>
          <p14:tracePt t="6255" x="7227888" y="1835150"/>
          <p14:tracePt t="6256" x="6861175" y="1876425"/>
          <p14:tracePt t="6272" x="6342063" y="1917700"/>
          <p14:tracePt t="6289" x="5464175" y="2019300"/>
          <p14:tracePt t="6293" x="5230813" y="2049463"/>
          <p14:tracePt t="6298" x="5067300" y="2079625"/>
          <p14:tracePt t="6305" x="4852988" y="2111375"/>
          <p14:tracePt t="6322" x="4394200" y="2203450"/>
          <p14:tracePt t="6327" x="4292600" y="2233613"/>
          <p14:tracePt t="6334" x="4149725" y="2263775"/>
          <p14:tracePt t="6344" x="3986213" y="2314575"/>
          <p14:tracePt t="6357" x="3803650" y="2376488"/>
          <p14:tracePt t="6362" x="3732213" y="2406650"/>
          <p14:tracePt t="6372" x="3640138" y="2427288"/>
          <p14:tracePt t="6376" x="3598863" y="2447925"/>
          <p14:tracePt t="6383" x="3568700" y="2457450"/>
          <p14:tracePt t="6392" x="3497263" y="2478088"/>
          <p14:tracePt t="6405" x="3435350" y="2508250"/>
          <p14:tracePt t="6422" x="3384550" y="2540000"/>
          <p14:tracePt t="6428" x="3354388" y="2549525"/>
          <p14:tracePt t="6441" x="3313113" y="2579688"/>
          <p14:tracePt t="6455" x="3262313" y="2609850"/>
          <p14:tracePt t="6473" x="3201988" y="2651125"/>
          <p14:tracePt t="6488" x="3160713" y="2692400"/>
          <p14:tracePt t="6505" x="3119438" y="2722563"/>
          <p14:tracePt t="6522" x="3079750" y="2773363"/>
          <p14:tracePt t="6538" x="3048000" y="2805113"/>
          <p14:tracePt t="6555" x="3017838" y="2844800"/>
          <p14:tracePt t="6557" x="3017838" y="2876550"/>
          <p14:tracePt t="6572" x="2997200" y="2906713"/>
          <p14:tracePt t="6574" x="2976563" y="2978150"/>
          <p14:tracePt t="6588" x="2967038" y="3121025"/>
          <p14:tracePt t="6604" x="2987675" y="3303588"/>
          <p14:tracePt t="6622" x="3119438" y="3600450"/>
          <p14:tracePt t="6638" x="3190875" y="3702050"/>
          <p14:tracePt t="6655" x="3262313" y="3773488"/>
          <p14:tracePt t="6657" x="3303588" y="3803650"/>
          <p14:tracePt t="6671" x="3375025" y="3865563"/>
          <p14:tracePt t="6688" x="3467100" y="3905250"/>
          <p14:tracePt t="6689" x="3506788" y="3937000"/>
          <p14:tracePt t="6706" x="3751263" y="4017963"/>
          <p14:tracePt t="6722" x="3944938" y="4048125"/>
          <p14:tracePt t="6739" x="4241800" y="4068763"/>
          <p14:tracePt t="6740" x="4384675" y="4079875"/>
          <p14:tracePt t="6755" x="4495800" y="4079875"/>
          <p14:tracePt t="6757" x="4618038" y="4079875"/>
          <p14:tracePt t="6771" x="4873625" y="4079875"/>
          <p14:tracePt t="6789" x="5148263" y="4079875"/>
          <p14:tracePt t="6805" x="5249863" y="4079875"/>
          <p14:tracePt t="6807" x="5353050" y="4079875"/>
          <p14:tracePt t="6821" x="5484813" y="4079875"/>
          <p14:tracePt t="6823" x="5535613" y="4079875"/>
          <p14:tracePt t="6838" x="5618163" y="4079875"/>
          <p14:tracePt t="6840" x="5708650" y="4079875"/>
          <p14:tracePt t="6855" x="5800725" y="4089400"/>
          <p14:tracePt t="6872" x="5943600" y="4098925"/>
          <p14:tracePt t="6874" x="6026150" y="4098925"/>
          <p14:tracePt t="6888" x="6219825" y="4098925"/>
          <p14:tracePt t="6905" x="6351588" y="4098925"/>
          <p14:tracePt t="6923" x="6646863" y="4079875"/>
          <p14:tracePt t="6938" x="6780213" y="4059238"/>
          <p14:tracePt t="6956" x="6932613" y="4038600"/>
          <p14:tracePt t="6959" x="6962775" y="4038600"/>
          <p14:tracePt t="6972" x="7075488" y="4038600"/>
          <p14:tracePt t="6978" x="7126288" y="4027488"/>
          <p14:tracePt t="6988" x="7177088" y="4017963"/>
          <p14:tracePt t="6992" x="7239000" y="4017963"/>
          <p14:tracePt t="7000" x="7269163" y="4017963"/>
          <p14:tracePt t="7014" x="7340600" y="4008438"/>
          <p14:tracePt t="7021" x="7391400" y="3997325"/>
          <p14:tracePt t="7028" x="7412038" y="3987800"/>
          <p14:tracePt t="7034" x="7453313" y="3976688"/>
          <p14:tracePt t="7043" x="7504113" y="3956050"/>
          <p14:tracePt t="7055" x="7534275" y="3946525"/>
          <p14:tracePt t="7056" x="7554913" y="3925888"/>
          <p14:tracePt t="7071" x="7646988" y="3895725"/>
          <p14:tracePt t="7088" x="7707313" y="3854450"/>
          <p14:tracePt t="7106" x="7799388" y="3813175"/>
          <p14:tracePt t="7107" x="7850188" y="3783013"/>
          <p14:tracePt t="7121" x="7932738" y="3752850"/>
          <p14:tracePt t="7139" x="8126413" y="3671888"/>
          <p14:tracePt t="7155" x="8228013" y="3640138"/>
          <p14:tracePt t="7174" x="8329613" y="3609975"/>
          <p14:tracePt t="7190" x="8391525" y="3579813"/>
          <p14:tracePt t="7197" x="8410575" y="3579813"/>
          <p14:tracePt t="7203" x="8421688" y="3568700"/>
          <p14:tracePt t="7213" x="8462963" y="3559175"/>
          <p14:tracePt t="7223" x="8472488" y="3559175"/>
          <p14:tracePt t="7226" x="8482013" y="3559175"/>
          <p14:tracePt t="7239" x="8523288" y="3529013"/>
          <p14:tracePt t="7246" x="8543925" y="3517900"/>
          <p14:tracePt t="7252" x="8553450" y="3508375"/>
          <p14:tracePt t="7260" x="8585200" y="3487738"/>
          <p14:tracePt t="7271" x="8604250" y="3457575"/>
          <p14:tracePt t="7289" x="8666163" y="3386138"/>
          <p14:tracePt t="7296" x="8686800" y="3354388"/>
          <p14:tracePt t="7302" x="8707438" y="3335338"/>
          <p14:tracePt t="7307" x="8716963" y="3324225"/>
          <p14:tracePt t="7314" x="8726488" y="3303588"/>
          <p14:tracePt t="7330" x="8737600" y="3294063"/>
          <p14:tracePt t="7339" x="8737600" y="3282950"/>
          <p14:tracePt t="7355" x="8747125" y="3273425"/>
          <p14:tracePt t="7356" x="8758238" y="3273425"/>
          <p14:tracePt t="7373" x="8758238" y="3263900"/>
          <p14:tracePt t="7388" x="8767763" y="3252788"/>
          <p14:tracePt t="7408" x="8767763" y="3243263"/>
          <p14:tracePt t="7422" x="8778875" y="3243263"/>
          <p14:tracePt t="7438" x="8778875" y="3232150"/>
          <p14:tracePt t="7846" x="8564563" y="3232150"/>
          <p14:tracePt t="7854" x="8267700" y="3201988"/>
          <p14:tracePt t="7862" x="8013700" y="3192463"/>
          <p14:tracePt t="7871" x="7808913" y="3171825"/>
          <p14:tracePt t="7888" x="7412038" y="3151188"/>
          <p14:tracePt t="7906" x="6891338" y="3151188"/>
          <p14:tracePt t="7923" x="6575425" y="3151188"/>
          <p14:tracePt t="7938" x="6219825" y="3160713"/>
          <p14:tracePt t="7954" x="5913438" y="3171825"/>
          <p14:tracePt t="7972" x="5597525" y="3171825"/>
          <p14:tracePt t="7974" x="5434013" y="3171825"/>
          <p14:tracePt t="7988" x="5281613" y="3151188"/>
          <p14:tracePt t="8006" x="4995863" y="3141663"/>
          <p14:tracePt t="8007" x="4862513" y="3141663"/>
          <p14:tracePt t="8022" x="4721225" y="3130550"/>
          <p14:tracePt t="8023" x="4597400" y="3130550"/>
          <p14:tracePt t="8038" x="4384675" y="3089275"/>
          <p14:tracePt t="8055" x="4241800" y="3059113"/>
          <p14:tracePt t="8073" x="4149725" y="3049588"/>
          <p14:tracePt t="8075" x="4129088" y="3028950"/>
          <p14:tracePt t="8088" x="4108450" y="3017838"/>
          <p14:tracePt t="8107" x="4067175" y="2998788"/>
          <p14:tracePt t="8124" x="4037013" y="2987675"/>
          <p14:tracePt t="8141" x="4006850" y="2978150"/>
          <p14:tracePt t="8146" x="3997325" y="2967038"/>
          <p14:tracePt t="8153" x="3976688" y="2957513"/>
          <p14:tracePt t="8167" x="3965575" y="2946400"/>
          <p14:tracePt t="8174" x="3956050" y="2946400"/>
          <p14:tracePt t="8180" x="3944938" y="2927350"/>
          <p14:tracePt t="8188" x="3935413" y="2927350"/>
          <p14:tracePt t="8206" x="3914775" y="2916238"/>
          <p14:tracePt t="8209" x="3914775" y="2906713"/>
          <p14:tracePt t="8222" x="3905250" y="2895600"/>
          <p14:tracePt t="8237" x="3894138" y="2895600"/>
          <p14:tracePt t="8255" x="3894138" y="2886075"/>
          <p14:tracePt t="8272" x="3884613" y="2886075"/>
          <p14:tracePt t="8274" x="3873500" y="2876550"/>
          <p14:tracePt t="8315" x="3863975" y="2876550"/>
          <p14:tracePt t="8322" x="3863975" y="2865438"/>
          <p14:tracePt t="8350" x="3863975" y="2855913"/>
          <p14:tracePt t="8436" x="3863975" y="2844800"/>
          <p14:tracePt t="8518" x="3873500" y="2844800"/>
          <p14:tracePt t="8524" x="3884613" y="2844800"/>
          <p14:tracePt t="8546" x="3894138" y="2844800"/>
          <p14:tracePt t="8559" x="3905250" y="2844800"/>
          <p14:tracePt t="8572" x="3914775" y="2835275"/>
          <p14:tracePt t="8595" x="3925888" y="2835275"/>
          <p14:tracePt t="8615" x="3935413" y="2835275"/>
          <p14:tracePt t="8630" x="3944938" y="2835275"/>
          <p14:tracePt t="8643" x="3956050" y="2835275"/>
          <p14:tracePt t="8654" x="3965575" y="2835275"/>
          <p14:tracePt t="8671" x="3976688" y="2835275"/>
          <p14:tracePt t="8673" x="3986213" y="2835275"/>
          <p14:tracePt t="8688" x="3997325" y="2835275"/>
          <p14:tracePt t="8706" x="4037013" y="2835275"/>
          <p14:tracePt t="8722" x="4067175" y="2844800"/>
          <p14:tracePt t="8739" x="4087813" y="2844800"/>
          <p14:tracePt t="8755" x="4129088" y="2844800"/>
          <p14:tracePt t="8758" x="4138613" y="2855913"/>
          <p14:tracePt t="8772" x="4170363" y="2855913"/>
          <p14:tracePt t="8791" x="4230688" y="2876550"/>
          <p14:tracePt t="8798" x="4251325" y="2876550"/>
          <p14:tracePt t="8808" x="4281488" y="2886075"/>
          <p14:tracePt t="8813" x="4313238" y="2895600"/>
          <p14:tracePt t="8818" x="4322763" y="2895600"/>
          <p14:tracePt t="8826" x="4332288" y="2895600"/>
          <p14:tracePt t="8840" x="4364038" y="2916238"/>
          <p14:tracePt t="8846" x="4373563" y="2916238"/>
          <p14:tracePt t="8855" x="4384675" y="2916238"/>
          <p14:tracePt t="8872" x="4414838" y="2927350"/>
          <p14:tracePt t="8888" x="4424363" y="2927350"/>
          <p14:tracePt t="8890" x="4424363" y="2936875"/>
          <p14:tracePt t="8904" x="4445000" y="2936875"/>
          <p14:tracePt t="8922" x="4465638" y="2936875"/>
          <p14:tracePt t="8938" x="4486275" y="2936875"/>
          <p14:tracePt t="8955" x="4495800" y="2936875"/>
          <p14:tracePt t="8972" x="4516438" y="2936875"/>
          <p14:tracePt t="8988" x="4527550" y="2936875"/>
          <p14:tracePt t="9005" x="4537075" y="2936875"/>
          <p14:tracePt t="9029" x="4546600" y="2936875"/>
          <p14:tracePt t="9049" x="4557713" y="2936875"/>
          <p14:tracePt t="9078" x="4567238" y="2936875"/>
          <p14:tracePt t="9663" x="4546600" y="2936875"/>
          <p14:tracePt t="9668" x="4527550" y="2936875"/>
          <p14:tracePt t="9672" x="4486275" y="2936875"/>
          <p14:tracePt t="9688" x="4445000" y="2946400"/>
          <p14:tracePt t="9704" x="4322763" y="2946400"/>
          <p14:tracePt t="9722" x="4262438" y="2957513"/>
          <p14:tracePt t="9738" x="4230688" y="2957513"/>
          <p14:tracePt t="9755" x="4210050" y="2967038"/>
          <p14:tracePt t="9772" x="4200525" y="2967038"/>
          <p14:tracePt t="9774" x="4191000" y="2967038"/>
          <p14:tracePt t="9788" x="4170363" y="2978150"/>
          <p14:tracePt t="9805" x="4159250" y="2978150"/>
          <p14:tracePt t="9822" x="4149725" y="2987675"/>
          <p14:tracePt t="9824" x="4138613" y="2987675"/>
          <p14:tracePt t="9838" x="4129088" y="2987675"/>
          <p14:tracePt t="9856" x="4119563" y="2998788"/>
          <p14:tracePt t="9872" x="4098925" y="3008313"/>
          <p14:tracePt t="9888" x="4067175" y="3038475"/>
          <p14:tracePt t="9908" x="3986213" y="3109913"/>
          <p14:tracePt t="9914" x="3935413" y="3141663"/>
          <p14:tracePt t="9918" x="3905250" y="3171825"/>
          <p14:tracePt t="9927" x="3894138" y="3192463"/>
          <p14:tracePt t="9938" x="3884613" y="3192463"/>
          <p14:tracePt t="9955" x="3854450" y="3222625"/>
          <p14:tracePt t="9973" x="3843338" y="3232150"/>
          <p14:tracePt t="9976" x="3833813" y="3243263"/>
          <p14:tracePt t="9998" x="3822700" y="3252788"/>
          <p14:tracePt t="10188" x="3833813" y="3252788"/>
          <p14:tracePt t="10226" x="3843338" y="3252788"/>
          <p14:tracePt t="10231" x="3854450" y="3252788"/>
          <p14:tracePt t="10241" x="3854450" y="3243263"/>
          <p14:tracePt t="10271" x="3863975" y="3232150"/>
          <p14:tracePt t="10290" x="3884613" y="3222625"/>
          <p14:tracePt t="10299" x="3894138" y="3222625"/>
          <p14:tracePt t="10306" x="3905250" y="3211513"/>
          <p14:tracePt t="10321" x="3944938" y="3201988"/>
          <p14:tracePt t="10338" x="3976688" y="3192463"/>
          <p14:tracePt t="10355" x="3997325" y="3181350"/>
          <p14:tracePt t="10372" x="4016375" y="3181350"/>
          <p14:tracePt t="10373" x="4037013" y="3181350"/>
          <p14:tracePt t="10389" x="4037013" y="3171825"/>
          <p14:tracePt t="10391" x="4048125" y="3171825"/>
          <p14:tracePt t="10406" x="4067175" y="3171825"/>
          <p14:tracePt t="10421" x="4078288" y="3160713"/>
          <p14:tracePt t="10438" x="4119563" y="3160713"/>
          <p14:tracePt t="10440" x="4149725" y="3151188"/>
          <p14:tracePt t="10455" x="4170363" y="3151188"/>
          <p14:tracePt t="10471" x="4221163" y="3151188"/>
          <p14:tracePt t="10489" x="4230688" y="3151188"/>
          <p14:tracePt t="10492" x="4241800" y="3151188"/>
          <p14:tracePt t="10506" x="4251325" y="3151188"/>
          <p14:tracePt t="10507" x="4262438" y="3151188"/>
          <p14:tracePt t="10522" x="4271963" y="3151188"/>
          <p14:tracePt t="10539" x="4292600" y="3151188"/>
          <p14:tracePt t="10555" x="4292600" y="3141663"/>
          <p14:tracePt t="10572" x="4302125" y="3141663"/>
          <p14:tracePt t="10601" x="4313238" y="3141663"/>
          <p14:tracePt t="10621" x="4322763" y="3141663"/>
          <p14:tracePt t="10649" x="4332288" y="3141663"/>
          <p14:tracePt t="10692" x="4343400" y="3141663"/>
          <p14:tracePt t="10721" x="4352925" y="3141663"/>
          <p14:tracePt t="10757" x="4364038" y="3141663"/>
          <p14:tracePt t="15125" x="4322763" y="3303588"/>
          <p14:tracePt t="15130" x="4262438" y="3548063"/>
          <p14:tracePt t="15140" x="4200525" y="3773488"/>
          <p14:tracePt t="15155" x="4138613" y="4211638"/>
          <p14:tracePt t="15171" x="4119563" y="4476750"/>
          <p14:tracePt t="15188" x="4119563" y="4681538"/>
          <p14:tracePt t="15206" x="4087813" y="4926013"/>
          <p14:tracePt t="15223" x="4087813" y="5037138"/>
          <p14:tracePt t="15239" x="4057650" y="5191125"/>
          <p14:tracePt t="15255" x="4006850" y="5373688"/>
          <p14:tracePt t="15272" x="3976688" y="5507038"/>
          <p14:tracePt t="15288" x="3956050" y="5567363"/>
          <p14:tracePt t="15290" x="3944938" y="5578475"/>
          <p14:tracePt t="15306" x="3944938" y="5599113"/>
          <p14:tracePt t="15322" x="3935413" y="5608638"/>
          <p14:tracePt t="15324" x="3935413" y="5619750"/>
          <p14:tracePt t="15339" x="3935413" y="5629275"/>
          <p14:tracePt t="15341" x="3925888" y="5629275"/>
          <p14:tracePt t="15355" x="3914775" y="5659438"/>
          <p14:tracePt t="15373" x="3894138" y="5689600"/>
          <p14:tracePt t="15377" x="3884613" y="5721350"/>
          <p14:tracePt t="15384" x="3873500" y="5741988"/>
          <p14:tracePt t="15392" x="3863975" y="5761038"/>
          <p14:tracePt t="15406" x="3833813" y="5813425"/>
          <p14:tracePt t="15422" x="3813175" y="5843588"/>
          <p14:tracePt t="15427" x="3792538" y="5864225"/>
          <p14:tracePt t="15438" x="3771900" y="5884863"/>
          <p14:tracePt t="15440" x="3751263" y="5924550"/>
          <p14:tracePt t="15454" x="3711575" y="5965825"/>
          <p14:tracePt t="15476" x="3660775" y="5995988"/>
          <p14:tracePt t="15483" x="3649663" y="6007100"/>
          <p14:tracePt t="15487" x="3629025" y="6016625"/>
          <p14:tracePt t="15497" x="3608388" y="6016625"/>
          <p14:tracePt t="15506" x="3598863" y="6026150"/>
          <p14:tracePt t="15510" x="3589338" y="6037263"/>
          <p14:tracePt t="15517" x="3578225" y="6037263"/>
          <p14:tracePt t="15526" x="3557588" y="6037263"/>
          <p14:tracePt t="15533" x="3548063" y="6037263"/>
          <p14:tracePt t="15537" x="3538538" y="6037263"/>
          <p14:tracePt t="15554" x="3517900" y="6037263"/>
          <p14:tracePt t="15572" x="3476625" y="5986463"/>
          <p14:tracePt t="15588" x="3467100" y="5884863"/>
          <p14:tracePt t="15606" x="3497263" y="5384800"/>
          <p14:tracePt t="15622" x="3517900" y="5302250"/>
          <p14:tracePt t="15624" x="3538538" y="5230813"/>
          <p14:tracePt t="15638" x="3578225" y="5078413"/>
          <p14:tracePt t="15656" x="3619500" y="4965700"/>
          <p14:tracePt t="15672" x="3629025" y="4926013"/>
          <p14:tracePt t="15688" x="3640138" y="4894263"/>
          <p14:tracePt t="15690" x="3660775" y="4875213"/>
          <p14:tracePt t="15705" x="3670300" y="4854575"/>
          <p14:tracePt t="15722" x="3679825" y="4822825"/>
          <p14:tracePt t="15739" x="3721100" y="4762500"/>
          <p14:tracePt t="15756" x="3762375" y="4711700"/>
          <p14:tracePt t="15772" x="3803650" y="4649788"/>
          <p14:tracePt t="15790" x="3905250" y="4538663"/>
          <p14:tracePt t="15798" x="3944938" y="4506913"/>
          <p14:tracePt t="15811" x="4037013" y="4425950"/>
          <p14:tracePt t="15822" x="4098925" y="4395788"/>
          <p14:tracePt t="15838" x="4302125" y="4283075"/>
          <p14:tracePt t="15856" x="4475163" y="4241800"/>
          <p14:tracePt t="15859" x="4557713" y="4232275"/>
          <p14:tracePt t="15873" x="4740275" y="4232275"/>
          <p14:tracePt t="15880" x="4822825" y="4232275"/>
          <p14:tracePt t="15888" x="4903788" y="4252913"/>
          <p14:tracePt t="15904" x="5026025" y="4303713"/>
          <p14:tracePt t="15922" x="5168900" y="4384675"/>
          <p14:tracePt t="15924" x="5219700" y="4416425"/>
          <p14:tracePt t="15938" x="5341938" y="4527550"/>
          <p14:tracePt t="15955" x="5464175" y="4670425"/>
          <p14:tracePt t="15972" x="5526088" y="4803775"/>
          <p14:tracePt t="15988" x="5535613" y="4843463"/>
          <p14:tracePt t="16006" x="5546725" y="4864100"/>
          <p14:tracePt t="16008" x="5546725" y="4875213"/>
          <p14:tracePt t="16021" x="5546725" y="4884738"/>
          <p14:tracePt t="16023" x="5546725" y="4905375"/>
          <p14:tracePt t="16038" x="5546725" y="4946650"/>
          <p14:tracePt t="16055" x="5475288" y="5140325"/>
          <p14:tracePt t="16072" x="5362575" y="5373688"/>
          <p14:tracePt t="16088" x="5270500" y="5516563"/>
          <p14:tracePt t="16090" x="5230813" y="5578475"/>
          <p14:tracePt t="16105" x="5189538" y="5629275"/>
          <p14:tracePt t="16122" x="5108575" y="5761038"/>
          <p14:tracePt t="16124" x="5056188" y="5813425"/>
          <p14:tracePt t="16139" x="4965700" y="5894388"/>
          <p14:tracePt t="16155" x="4873625" y="5965825"/>
          <p14:tracePt t="16172" x="4802188" y="6007100"/>
          <p14:tracePt t="16174" x="4751388" y="6037263"/>
          <p14:tracePt t="16188" x="4700588" y="6067425"/>
          <p14:tracePt t="16190" x="4659313" y="6067425"/>
          <p14:tracePt t="16205" x="4608513" y="6108700"/>
          <p14:tracePt t="16221" x="4537075" y="6138863"/>
          <p14:tracePt t="16223" x="4516438" y="6149975"/>
          <p14:tracePt t="16238" x="4506913" y="6149975"/>
          <p14:tracePt t="16241" x="4486275" y="6169025"/>
          <p14:tracePt t="16255" x="4424363" y="6180138"/>
          <p14:tracePt t="16272" x="4332288" y="6221413"/>
          <p14:tracePt t="16288" x="4271963" y="6230938"/>
          <p14:tracePt t="16306" x="4210050" y="6251575"/>
          <p14:tracePt t="16308" x="4191000" y="6251575"/>
          <p14:tracePt t="16322" x="4159250" y="6251575"/>
          <p14:tracePt t="16323" x="4138613" y="6261100"/>
          <p14:tracePt t="16338" x="4108450" y="6272213"/>
          <p14:tracePt t="16356" x="4067175" y="6272213"/>
          <p14:tracePt t="16373" x="4037013" y="6272213"/>
          <p14:tracePt t="16388" x="4016375" y="6272213"/>
          <p14:tracePt t="16409" x="4006850" y="6272213"/>
          <p14:tracePt t="16414" x="3986213" y="6272213"/>
          <p14:tracePt t="16436" x="3976688" y="6272213"/>
          <p14:tracePt t="16450" x="3965575" y="6272213"/>
          <p14:tracePt t="16465" x="3956050" y="6272213"/>
          <p14:tracePt t="16485" x="3944938" y="6272213"/>
          <p14:tracePt t="16506" x="3935413" y="6272213"/>
          <p14:tracePt t="16512" x="3914775" y="6261100"/>
          <p14:tracePt t="16521" x="3905250" y="6251575"/>
          <p14:tracePt t="16539" x="3822700" y="6221413"/>
          <p14:tracePt t="16555" x="3803650" y="6221413"/>
          <p14:tracePt t="16557" x="3783013" y="6210300"/>
          <p14:tracePt t="16571" x="3741738" y="6189663"/>
          <p14:tracePt t="16573" x="3721100" y="6189663"/>
          <p14:tracePt t="16588" x="3711575" y="6180138"/>
          <p14:tracePt t="16589" x="3690938" y="6180138"/>
          <p14:tracePt t="16604" x="3679825" y="6180138"/>
          <p14:tracePt t="16621" x="3670300" y="6169025"/>
          <p14:tracePt t="16639" x="3649663" y="6159500"/>
          <p14:tracePt t="16655" x="3640138" y="6159500"/>
          <p14:tracePt t="16673" x="3619500" y="6149975"/>
          <p14:tracePt t="16703" x="3619500" y="6138863"/>
          <p14:tracePt t="16716" x="3608388" y="6138863"/>
          <p14:tracePt t="16745" x="3608388" y="6129338"/>
          <p14:tracePt t="17040" x="3608388" y="6118225"/>
          <p14:tracePt t="17103" x="3619500" y="6108700"/>
          <p14:tracePt t="17111" x="3629025" y="6108700"/>
          <p14:tracePt t="17122" x="3629025" y="6097588"/>
          <p14:tracePt t="17139" x="3649663" y="6078538"/>
          <p14:tracePt t="17155" x="3690938" y="6046788"/>
          <p14:tracePt t="17157" x="3711575" y="6016625"/>
          <p14:tracePt t="17171" x="3771900" y="5975350"/>
          <p14:tracePt t="17189" x="3822700" y="5935663"/>
          <p14:tracePt t="17190" x="3843338" y="5915025"/>
          <p14:tracePt t="17206" x="3873500" y="5894388"/>
          <p14:tracePt t="17221" x="3914775" y="5864225"/>
          <p14:tracePt t="17238" x="3976688" y="5822950"/>
          <p14:tracePt t="17240" x="4006850" y="5813425"/>
          <p14:tracePt t="17255" x="4037013" y="5792788"/>
          <p14:tracePt t="17271" x="4098925" y="5772150"/>
          <p14:tracePt t="17289" x="4149725" y="5751513"/>
          <p14:tracePt t="17306" x="4170363" y="5741988"/>
          <p14:tracePt t="17322" x="4191000" y="5741988"/>
          <p14:tracePt t="17324" x="4210050" y="5741988"/>
          <p14:tracePt t="17339" x="4241800" y="5730875"/>
          <p14:tracePt t="17355" x="4271963" y="5721350"/>
          <p14:tracePt t="17371" x="4313238" y="5721350"/>
          <p14:tracePt t="17373" x="4332288" y="5721350"/>
          <p14:tracePt t="17388" x="4364038" y="5721350"/>
          <p14:tracePt t="17391" x="4394200" y="5710238"/>
          <p14:tracePt t="17405" x="4465638" y="5700713"/>
          <p14:tracePt t="17422" x="4527550" y="5689600"/>
          <p14:tracePt t="17424" x="4546600" y="5689600"/>
          <p14:tracePt t="17438" x="4567238" y="5689600"/>
          <p14:tracePt t="17454" x="4597400" y="5689600"/>
          <p14:tracePt t="17473" x="4629150" y="5689600"/>
          <p14:tracePt t="17490" x="4649788" y="5689600"/>
          <p14:tracePt t="17505" x="4659313" y="5689600"/>
          <p14:tracePt t="17507" x="4668838" y="5689600"/>
          <p14:tracePt t="17529" x="4679950" y="5689600"/>
          <p14:tracePt t="17550" x="4689475" y="5689600"/>
          <p14:tracePt t="17587" x="4700588" y="5689600"/>
          <p14:tracePt t="17769" x="4700588" y="5680075"/>
          <p14:tracePt t="18195" x="4862513" y="5619750"/>
          <p14:tracePt t="18202" x="5067300" y="5548313"/>
          <p14:tracePt t="18207" x="5168900" y="5495925"/>
          <p14:tracePt t="18221" x="5321300" y="5435600"/>
          <p14:tracePt t="18238" x="5392738" y="5414963"/>
          <p14:tracePt t="18256" x="5445125" y="5394325"/>
          <p14:tracePt t="18258" x="5454650" y="5394325"/>
          <p14:tracePt t="18272" x="5475288" y="5384800"/>
          <p14:tracePt t="18288" x="5505450" y="5373688"/>
          <p14:tracePt t="18305" x="5556250" y="5364163"/>
          <p14:tracePt t="18307" x="5576888" y="5353050"/>
          <p14:tracePt t="18322" x="5638800" y="5343525"/>
          <p14:tracePt t="18339" x="5708650" y="5322888"/>
          <p14:tracePt t="18355" x="5749925" y="5313363"/>
          <p14:tracePt t="18371" x="5791200" y="5302250"/>
          <p14:tracePt t="18388" x="5832475" y="5283200"/>
          <p14:tracePt t="18390" x="5851525" y="5283200"/>
          <p14:tracePt t="18405" x="5943600" y="5272088"/>
          <p14:tracePt t="18423" x="6056313" y="5262563"/>
          <p14:tracePt t="18438" x="6107113" y="5262563"/>
          <p14:tracePt t="18440" x="6178550" y="5283200"/>
          <p14:tracePt t="18455" x="6270625" y="5302250"/>
          <p14:tracePt t="18472" x="6372225" y="5373688"/>
          <p14:tracePt t="18475" x="6392863" y="5394325"/>
          <p14:tracePt t="18488" x="6443663" y="5465763"/>
          <p14:tracePt t="18491" x="6473825" y="5495925"/>
          <p14:tracePt t="18506" x="6535738" y="5629275"/>
          <p14:tracePt t="18523" x="6637338" y="5873750"/>
          <p14:tracePt t="18539" x="6646863" y="5975350"/>
          <p14:tracePt t="18555" x="6657975" y="6057900"/>
          <p14:tracePt t="18571" x="6646863" y="6129338"/>
          <p14:tracePt t="18573" x="6646863" y="6138863"/>
          <p14:tracePt t="18590" x="6596063" y="6210300"/>
          <p14:tracePt t="18594" x="6586538" y="6221413"/>
          <p14:tracePt t="18601" x="6556375" y="6261100"/>
          <p14:tracePt t="18606" x="6515100" y="6272213"/>
          <p14:tracePt t="18613" x="6473825" y="6291263"/>
          <p14:tracePt t="18626" x="6423025" y="6311900"/>
          <p14:tracePt t="18639" x="6310313" y="6353175"/>
          <p14:tracePt t="18643" x="6280150" y="6362700"/>
          <p14:tracePt t="18649" x="6219825" y="6373813"/>
          <p14:tracePt t="18656" x="6148388" y="6383338"/>
          <p14:tracePt t="18671" x="6065838" y="6383338"/>
          <p14:tracePt t="18688" x="5954713" y="6373813"/>
          <p14:tracePt t="18689" x="5883275" y="6362700"/>
          <p14:tracePt t="18705" x="5811838" y="6343650"/>
          <p14:tracePt t="18706" x="5719763" y="6311900"/>
          <p14:tracePt t="18721" x="5618163" y="6261100"/>
          <p14:tracePt t="18739" x="5495925" y="6180138"/>
          <p14:tracePt t="18755" x="5445125" y="6129338"/>
          <p14:tracePt t="18771" x="5373688" y="6007100"/>
          <p14:tracePt t="18773" x="5332413" y="5924550"/>
          <p14:tracePt t="18788" x="5302250" y="5832475"/>
          <p14:tracePt t="18806" x="5249863" y="5384800"/>
          <p14:tracePt t="18808" x="5270500" y="5149850"/>
          <p14:tracePt t="18822" x="5281613" y="5018088"/>
          <p14:tracePt t="18823" x="5302250" y="4894263"/>
          <p14:tracePt t="18838" x="5341938" y="4751388"/>
          <p14:tracePt t="18840" x="5383213" y="4629150"/>
          <p14:tracePt t="18854" x="5445125" y="4486275"/>
          <p14:tracePt t="18871" x="5526088" y="4324350"/>
          <p14:tracePt t="18872" x="5546725" y="4283075"/>
          <p14:tracePt t="18887" x="5586413" y="4232275"/>
          <p14:tracePt t="18905" x="5627688" y="4191000"/>
          <p14:tracePt t="18906" x="5657850" y="4170363"/>
          <p14:tracePt t="18921" x="5668963" y="4170363"/>
          <p14:tracePt t="18939" x="5729288" y="4140200"/>
          <p14:tracePt t="18954" x="5800725" y="4119563"/>
          <p14:tracePt t="18972" x="5903913" y="4110038"/>
          <p14:tracePt t="18988" x="5994400" y="4110038"/>
          <p14:tracePt t="19006" x="6157913" y="4181475"/>
          <p14:tracePt t="19021" x="6310313" y="4324350"/>
          <p14:tracePt t="19038" x="6432550" y="4538663"/>
          <p14:tracePt t="19040" x="6484938" y="4619625"/>
          <p14:tracePt t="19055" x="6524625" y="4833938"/>
          <p14:tracePt t="19072" x="6556375" y="5018088"/>
          <p14:tracePt t="19088" x="6556375" y="5149850"/>
          <p14:tracePt t="19104" x="6535738" y="5364163"/>
          <p14:tracePt t="19122" x="6503988" y="5456238"/>
          <p14:tracePt t="19126" x="6503988" y="5486400"/>
          <p14:tracePt t="19139" x="6484938" y="5516563"/>
          <p14:tracePt t="19155" x="6473825" y="5567363"/>
          <p14:tracePt t="19173" x="6432550" y="5638800"/>
          <p14:tracePt t="19178" x="6423025" y="5659438"/>
          <p14:tracePt t="19192" x="6381750" y="5710238"/>
          <p14:tracePt t="19199" x="6351588" y="5741988"/>
          <p14:tracePt t="19209" x="6321425" y="5802313"/>
          <p14:tracePt t="19224" x="6270625" y="5864225"/>
          <p14:tracePt t="19239" x="6229350" y="5903913"/>
          <p14:tracePt t="19246" x="6208713" y="5935663"/>
          <p14:tracePt t="19255" x="6199188" y="5945188"/>
          <p14:tracePt t="19259" x="6178550" y="5954713"/>
          <p14:tracePt t="19272" x="6157913" y="5975350"/>
          <p14:tracePt t="19288" x="6137275" y="5995988"/>
          <p14:tracePt t="19304" x="6127750" y="6007100"/>
          <p14:tracePt t="19323" x="6116638" y="6026150"/>
          <p14:tracePt t="19338" x="6107113" y="6026150"/>
          <p14:tracePt t="19355" x="6097588" y="6037263"/>
          <p14:tracePt t="19378" x="6086475" y="6046788"/>
          <p14:tracePt t="19407" x="6076950" y="6046788"/>
          <p14:tracePt t="19576" x="6076950" y="6037263"/>
          <p14:tracePt t="19596" x="6076950" y="6026150"/>
          <p14:tracePt t="19603" x="6086475" y="6016625"/>
          <p14:tracePt t="19610" x="6097588" y="5995988"/>
          <p14:tracePt t="19621" x="6107113" y="5975350"/>
          <p14:tracePt t="19622" x="6167438" y="5915025"/>
          <p14:tracePt t="19638" x="6249988" y="5813425"/>
          <p14:tracePt t="19639" x="6300788" y="5730875"/>
          <p14:tracePt t="19654" x="6453188" y="5527675"/>
          <p14:tracePt t="19672" x="6556375" y="5384800"/>
          <p14:tracePt t="19674" x="6607175" y="5334000"/>
          <p14:tracePt t="19688" x="6729413" y="5251450"/>
          <p14:tracePt t="19705" x="6800850" y="5200650"/>
          <p14:tracePt t="19721" x="6932613" y="5119688"/>
          <p14:tracePt t="19722" x="7004050" y="5099050"/>
          <p14:tracePt t="19738" x="7116763" y="5057775"/>
          <p14:tracePt t="19756" x="7239000" y="5027613"/>
          <p14:tracePt t="19772" x="7319963" y="5018088"/>
          <p14:tracePt t="19788" x="7370763" y="5006975"/>
          <p14:tracePt t="19806" x="7432675" y="5006975"/>
          <p14:tracePt t="19822" x="7462838" y="4997450"/>
          <p14:tracePt t="19838" x="7483475" y="4997450"/>
          <p14:tracePt t="19840" x="7504113" y="4997450"/>
          <p14:tracePt t="19855" x="7513638" y="4997450"/>
          <p14:tracePt t="19871" x="7524750" y="4997450"/>
          <p14:tracePt t="19888" x="7545388" y="4986338"/>
          <p14:tracePt t="19911" x="7564438" y="4986338"/>
          <p14:tracePt t="19940" x="7575550" y="4986338"/>
          <p14:tracePt t="20016" x="7575550" y="4997450"/>
          <p14:tracePt t="20031" x="7564438" y="4997450"/>
          <p14:tracePt t="20037" x="7554913" y="5006975"/>
          <p14:tracePt t="20045" x="7534275" y="5018088"/>
          <p14:tracePt t="20055" x="7524750" y="5018088"/>
          <p14:tracePt t="20072" x="7493000" y="5037138"/>
          <p14:tracePt t="20073" x="7462838" y="5037138"/>
          <p14:tracePt t="20088" x="7421563" y="5048250"/>
          <p14:tracePt t="20105" x="7381875" y="5048250"/>
          <p14:tracePt t="20107" x="7370763" y="5048250"/>
          <p14:tracePt t="20121" x="7361238" y="5048250"/>
          <p14:tracePt t="20124" x="7350125" y="5048250"/>
          <p14:tracePt t="20138" x="7331075" y="5048250"/>
          <p14:tracePt t="20156" x="7310438" y="5037138"/>
          <p14:tracePt t="20171" x="7299325" y="5006975"/>
          <p14:tracePt t="20188" x="7299325" y="4946650"/>
          <p14:tracePt t="20193" x="7310438" y="4884738"/>
          <p14:tracePt t="20200" x="7340600" y="4783138"/>
          <p14:tracePt t="20210" x="7370763" y="4741863"/>
          <p14:tracePt t="20221" x="7462838" y="4598988"/>
          <p14:tracePt t="20240" x="7585075" y="4486275"/>
          <p14:tracePt t="20255" x="7605713" y="4476750"/>
          <p14:tracePt t="20272" x="7697788" y="4456113"/>
          <p14:tracePt t="20276" x="7727950" y="4456113"/>
          <p14:tracePt t="20290" x="7778750" y="4456113"/>
          <p14:tracePt t="20305" x="7850188" y="4456113"/>
          <p14:tracePt t="20327" x="7921625" y="4476750"/>
          <p14:tracePt t="20341" x="7942263" y="4486275"/>
          <p14:tracePt t="20347" x="7951788" y="4486275"/>
          <p14:tracePt t="20354" x="7951788" y="4497388"/>
          <p14:tracePt t="20373" x="7983538" y="4518025"/>
          <p14:tracePt t="20388" x="7983538" y="4527550"/>
          <p14:tracePt t="20393" x="7993063" y="4548188"/>
          <p14:tracePt t="20406" x="8023225" y="4640263"/>
          <p14:tracePt t="20409" x="8023225" y="4700588"/>
          <p14:tracePt t="20418" x="8034338" y="4813300"/>
          <p14:tracePt t="20424" x="8034338" y="4946650"/>
          <p14:tracePt t="20438" x="8034338" y="5018088"/>
          <p14:tracePt t="20440" x="8034338" y="5087938"/>
          <p14:tracePt t="20455" x="8004175" y="5241925"/>
          <p14:tracePt t="20456" x="7972425" y="5302250"/>
          <p14:tracePt t="20471" x="7962900" y="5334000"/>
          <p14:tracePt t="20472" x="7942263" y="5384800"/>
          <p14:tracePt t="20488" x="7921625" y="5414963"/>
          <p14:tracePt t="20504" x="7900988" y="5445125"/>
          <p14:tracePt t="20522" x="7870825" y="5486400"/>
          <p14:tracePt t="20524" x="7861300" y="5495925"/>
          <p14:tracePt t="20539" x="7820025" y="5537200"/>
          <p14:tracePt t="20540" x="7808913" y="5548313"/>
          <p14:tracePt t="20555" x="7778750" y="5578475"/>
          <p14:tracePt t="20557" x="7739063" y="5599113"/>
          <p14:tracePt t="20571" x="7686675" y="5649913"/>
          <p14:tracePt t="20588" x="7626350" y="5700713"/>
          <p14:tracePt t="20607" x="7545388" y="5761038"/>
          <p14:tracePt t="20623" x="7483475" y="5781675"/>
          <p14:tracePt t="20626" x="7462838" y="5792788"/>
          <p14:tracePt t="20633" x="7432675" y="5802313"/>
          <p14:tracePt t="20643" x="7412038" y="5813425"/>
          <p14:tracePt t="20656" x="7350125" y="5832475"/>
          <p14:tracePt t="20663" x="7319963" y="5843588"/>
          <p14:tracePt t="20668" x="7299325" y="5843588"/>
          <p14:tracePt t="20678" x="7289800" y="5853113"/>
          <p14:tracePt t="20689" x="7248525" y="5853113"/>
          <p14:tracePt t="20696" x="7239000" y="5853113"/>
          <p14:tracePt t="20706" x="7227888" y="5853113"/>
          <p14:tracePt t="20722" x="7208838" y="5853113"/>
          <p14:tracePt t="20726" x="7197725" y="5853113"/>
          <p14:tracePt t="20731" x="7188200" y="5853113"/>
          <p14:tracePt t="20741" x="7177088" y="5853113"/>
          <p14:tracePt t="20746" x="7167563" y="5853113"/>
          <p14:tracePt t="20760" x="7156450" y="5853113"/>
          <p14:tracePt t="20775" x="7146925" y="5853113"/>
          <p14:tracePt t="20791" x="7137400" y="5853113"/>
          <p14:tracePt t="20808" x="7126288" y="5853113"/>
          <p14:tracePt t="20837" x="7116763" y="5853113"/>
          <p14:tracePt t="21618" x="6923088" y="5772150"/>
          <p14:tracePt t="21624" x="6524625" y="5608638"/>
          <p14:tracePt t="21638" x="6127750" y="5456238"/>
          <p14:tracePt t="21640" x="5821363" y="5334000"/>
          <p14:tracePt t="21654" x="5475288" y="5211763"/>
          <p14:tracePt t="21656" x="5118100" y="5099050"/>
          <p14:tracePt t="21672" x="4313238" y="4854575"/>
          <p14:tracePt t="21688" x="3313113" y="4538663"/>
          <p14:tracePt t="21705" x="2171700" y="4098925"/>
          <p14:tracePt t="21723" x="682625" y="3344863"/>
          <p14:tracePt t="22825" x="550863" y="815975"/>
          <p14:tracePt t="22825" x="917575" y="1069975"/>
          <p14:tracePt t="22825" x="1263650" y="1274763"/>
          <p14:tracePt t="22825" x="1733550" y="1549400"/>
          <p14:tracePt t="22825" x="2762250" y="2111375"/>
          <p14:tracePt t="22825" x="3843338" y="2671763"/>
          <p14:tracePt t="22825" x="4772025" y="3171825"/>
          <p14:tracePt t="22825" x="5668963" y="3722688"/>
          <p14:tracePt t="22825" x="6065838" y="4008438"/>
          <p14:tracePt t="22825" x="6219825" y="4202113"/>
          <p14:tracePt t="22825" x="6321425" y="4395788"/>
          <p14:tracePt t="22825" x="6881813" y="4344988"/>
          <p14:tracePt t="22825" x="7493000" y="4324350"/>
          <p14:tracePt t="22825" x="8043863" y="4324350"/>
          <p14:tracePt t="22825" x="9736138" y="4476750"/>
          <p14:tracePt t="22825" x="10164763" y="4568825"/>
          <p14:tracePt t="22825" x="10960100" y="4732338"/>
          <p14:tracePt t="22825" x="11225213" y="4792663"/>
          <p14:tracePt t="22825" x="11499850" y="4864100"/>
          <p14:tracePt t="22825" x="11714163" y="4926013"/>
          <p14:tracePt t="22825" x="11806238" y="4965700"/>
          <p14:tracePt t="22825" x="11836400" y="4986338"/>
          <p14:tracePt t="22825" x="11868150" y="5018088"/>
          <p14:tracePt t="22825" x="11887200" y="5037138"/>
          <p14:tracePt t="22825" x="11898313" y="5068888"/>
          <p14:tracePt t="22825" x="11255375" y="5027613"/>
          <p14:tracePt t="22825" x="10420350" y="4946650"/>
          <p14:tracePt t="22825" x="9583738" y="4833938"/>
          <p14:tracePt t="22825" x="8797925" y="4681538"/>
          <p14:tracePt t="22825" x="8085138" y="4506913"/>
          <p14:tracePt t="22825" x="7421563" y="4313238"/>
          <p14:tracePt t="22825" x="6270625" y="3783013"/>
          <p14:tracePt t="22825" x="5249863" y="3171825"/>
          <p14:tracePt t="22825" x="4495800" y="2590800"/>
          <p14:tracePt t="22825" x="4057650" y="2212975"/>
          <p14:tracePt t="22825" x="3873500" y="2049463"/>
          <p14:tracePt t="22825" x="3486150" y="1673225"/>
          <p14:tracePt t="22825" x="3181350" y="1355725"/>
          <p14:tracePt t="22825" x="2752725" y="846138"/>
          <p14:tracePt t="22825" x="2457450" y="488950"/>
          <p14:tracePt t="22825" x="2212975" y="8096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0706E-D5A0-6032-4CC0-055CAFF6594B}"/>
              </a:ext>
            </a:extLst>
          </p:cNvPr>
          <p:cNvPicPr>
            <a:picLocks noChangeAspect="1"/>
          </p:cNvPicPr>
          <p:nvPr/>
        </p:nvPicPr>
        <p:blipFill>
          <a:blip r:embed="rId2"/>
          <a:stretch>
            <a:fillRect/>
          </a:stretch>
        </p:blipFill>
        <p:spPr>
          <a:xfrm>
            <a:off x="2199191" y="339168"/>
            <a:ext cx="12107118" cy="5953956"/>
          </a:xfrm>
          <a:prstGeom prst="rect">
            <a:avLst/>
          </a:prstGeom>
        </p:spPr>
      </p:pic>
      <p:sp>
        <p:nvSpPr>
          <p:cNvPr id="5" name="Rectangle 1">
            <a:extLst>
              <a:ext uri="{FF2B5EF4-FFF2-40B4-BE49-F238E27FC236}">
                <a16:creationId xmlns:a16="http://schemas.microsoft.com/office/drawing/2014/main" id="{4F189A03-2E3E-4ADB-5B24-76AC75B62DEB}"/>
              </a:ext>
            </a:extLst>
          </p:cNvPr>
          <p:cNvSpPr>
            <a:spLocks noChangeArrowheads="1"/>
          </p:cNvSpPr>
          <p:nvPr/>
        </p:nvSpPr>
        <p:spPr bwMode="auto">
          <a:xfrm>
            <a:off x="2129743" y="6933235"/>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SUM(...):</a:t>
            </a:r>
            <a:r>
              <a:rPr kumimoji="0" lang="en-US" altLang="en-US" sz="1800" b="0" i="0" u="none" strike="noStrike" cap="none" normalizeH="0" baseline="0">
                <a:ln>
                  <a:noFill/>
                </a:ln>
                <a:solidFill>
                  <a:schemeClr val="tx1"/>
                </a:solidFill>
                <a:effectLst/>
                <a:latin typeface="Arial" panose="020B0604020202020204" pitchFamily="34" charset="0"/>
              </a:rPr>
              <a:t> This function calculates the sum of the specified column.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GROUP BY month:</a:t>
            </a:r>
            <a:r>
              <a:rPr kumimoji="0" lang="en-US" altLang="en-US" sz="1800" b="0" i="0" u="none" strike="noStrike" cap="none" normalizeH="0" baseline="0">
                <a:ln>
                  <a:noFill/>
                </a:ln>
                <a:solidFill>
                  <a:schemeClr val="tx1"/>
                </a:solidFill>
                <a:effectLst/>
                <a:latin typeface="Arial" panose="020B0604020202020204" pitchFamily="34" charset="0"/>
              </a:rPr>
              <a:t> This groups the results by month. </a:t>
            </a:r>
          </a:p>
        </p:txBody>
      </p:sp>
    </p:spTree>
    <p:extLst>
      <p:ext uri="{BB962C8B-B14F-4D97-AF65-F5344CB8AC3E}">
        <p14:creationId xmlns:p14="http://schemas.microsoft.com/office/powerpoint/2010/main" val="478794872"/>
      </p:ext>
    </p:extLst>
  </p:cSld>
  <p:clrMapOvr>
    <a:masterClrMapping/>
  </p:clrMapOvr>
  <mc:AlternateContent xmlns:mc="http://schemas.openxmlformats.org/markup-compatibility/2006" xmlns:p14="http://schemas.microsoft.com/office/powerpoint/2010/main">
    <mc:Choice Requires="p14">
      <p:transition spd="slow" p14:dur="2000" advTm="43814"/>
    </mc:Choice>
    <mc:Fallback xmlns="">
      <p:transition spd="slow" advTm="43814"/>
    </mc:Fallback>
  </mc:AlternateContent>
  <p:extLst>
    <p:ext uri="{3A86A75C-4F4B-4683-9AE1-C65F6400EC91}">
      <p14:laserTraceLst xmlns:p14="http://schemas.microsoft.com/office/powerpoint/2010/main">
        <p14:tracePtLst>
          <p14:tracePt t="3506" x="12326938" y="5608638"/>
          <p14:tracePt t="3518" x="12122150" y="5465763"/>
          <p14:tracePt t="3525" x="12030075" y="5405438"/>
          <p14:tracePt t="3534" x="11949113" y="5364163"/>
          <p14:tracePt t="3549" x="11785600" y="5272088"/>
          <p14:tracePt t="3553" x="11704638" y="5230813"/>
          <p14:tracePt t="3560" x="11612563" y="5191125"/>
          <p14:tracePt t="3567" x="11490325" y="5129213"/>
          <p14:tracePt t="3581" x="11306175" y="5048250"/>
          <p14:tracePt t="3598" x="10879138" y="4894263"/>
          <p14:tracePt t="3615" x="10633075" y="4803775"/>
          <p14:tracePt t="3617" x="10450513" y="4751388"/>
          <p14:tracePt t="3631" x="10012363" y="4629150"/>
          <p14:tracePt t="3648" x="9574213" y="4527550"/>
          <p14:tracePt t="3650" x="9440863" y="4497388"/>
          <p14:tracePt t="3665" x="9318625" y="4467225"/>
          <p14:tracePt t="3666" x="9185275" y="4435475"/>
          <p14:tracePt t="3681" x="8982075" y="4405313"/>
          <p14:tracePt t="3698" x="8839200" y="4384675"/>
          <p14:tracePt t="3700" x="8767763" y="4375150"/>
          <p14:tracePt t="3714" x="8666163" y="4354513"/>
          <p14:tracePt t="3731" x="8615363" y="4344988"/>
          <p14:tracePt t="3732" x="8604250" y="4344988"/>
          <p14:tracePt t="3747" x="8594725" y="4333875"/>
          <p14:tracePt t="3764" x="8553450" y="4333875"/>
          <p14:tracePt t="3782" x="8543925" y="4333875"/>
          <p14:tracePt t="3798" x="8532813" y="4333875"/>
          <p14:tracePt t="3826" x="8523288" y="4333875"/>
          <p14:tracePt t="3841" x="8513763" y="4333875"/>
          <p14:tracePt t="3853" x="8502650" y="4344988"/>
          <p14:tracePt t="3864" x="8472488" y="4354513"/>
          <p14:tracePt t="3881" x="8421688" y="4384675"/>
          <p14:tracePt t="3883" x="8370888" y="4405313"/>
          <p14:tracePt t="3898" x="8308975" y="4446588"/>
          <p14:tracePt t="3914" x="8228013" y="4486275"/>
          <p14:tracePt t="3916" x="8197850" y="4497388"/>
          <p14:tracePt t="3931" x="8145463" y="4518025"/>
          <p14:tracePt t="3934" x="8105775" y="4527550"/>
          <p14:tracePt t="3948" x="8034338" y="4557713"/>
          <p14:tracePt t="3952" x="7972425" y="4578350"/>
          <p14:tracePt t="3964" x="7942263" y="4589463"/>
          <p14:tracePt t="3982" x="7870825" y="4610100"/>
          <p14:tracePt t="3999" x="7840663" y="4619625"/>
          <p14:tracePt t="4004" x="7829550" y="4619625"/>
          <p14:tracePt t="4015" x="7820025" y="4629150"/>
          <p14:tracePt t="4022" x="7808913" y="4629150"/>
          <p14:tracePt t="4031" x="7799388" y="4629150"/>
          <p14:tracePt t="4049" x="7789863" y="4629150"/>
          <p14:tracePt t="4071" x="7778750" y="4619625"/>
          <p14:tracePt t="4086" x="7769225" y="4619625"/>
          <p14:tracePt t="4098" x="7769225" y="4610100"/>
          <p14:tracePt t="4114" x="7758113" y="4589463"/>
          <p14:tracePt t="4132" x="7758113" y="4548188"/>
          <p14:tracePt t="4148" x="7758113" y="4416425"/>
          <p14:tracePt t="4151" x="7789863" y="4221163"/>
          <p14:tracePt t="4165" x="7829550" y="3916363"/>
          <p14:tracePt t="4182" x="7840663" y="3690938"/>
          <p14:tracePt t="4201" x="7829550" y="3619500"/>
          <p14:tracePt t="4204" x="7820025" y="3600450"/>
          <p14:tracePt t="4212" x="7808913" y="3548063"/>
          <p14:tracePt t="4219" x="7789863" y="3538538"/>
          <p14:tracePt t="4234" x="7748588" y="3457575"/>
          <p14:tracePt t="4243" x="7718425" y="3416300"/>
          <p14:tracePt t="4247" x="7686675" y="3365500"/>
          <p14:tracePt t="4255" x="7667625" y="3314700"/>
          <p14:tracePt t="4264" x="7646988" y="3282950"/>
          <p14:tracePt t="4281" x="7575550" y="3160713"/>
          <p14:tracePt t="4283" x="7564438" y="3100388"/>
          <p14:tracePt t="4297" x="7513638" y="2957513"/>
          <p14:tracePt t="4315" x="7483475" y="2773363"/>
          <p14:tracePt t="4317" x="7483475" y="2713038"/>
          <p14:tracePt t="4331" x="7483475" y="2549525"/>
          <p14:tracePt t="4348" x="7483475" y="2447925"/>
          <p14:tracePt t="4367" x="7483475" y="2397125"/>
          <p14:tracePt t="4373" x="7483475" y="2386013"/>
          <p14:tracePt t="4387" x="7483475" y="2376488"/>
          <p14:tracePt t="4399" x="7483475" y="2365375"/>
          <p14:tracePt t="4418" x="7483475" y="2355850"/>
          <p14:tracePt t="4423" x="7483475" y="2344738"/>
          <p14:tracePt t="4437" x="7493000" y="2335213"/>
          <p14:tracePt t="4449" x="7504113" y="2314575"/>
          <p14:tracePt t="4464" x="7524750" y="2293938"/>
          <p14:tracePt t="4482" x="7585075" y="2233613"/>
          <p14:tracePt t="4486" x="7635875" y="2192338"/>
          <p14:tracePt t="4499" x="7769225" y="2070100"/>
          <p14:tracePt t="4516" x="7912100" y="1989138"/>
          <p14:tracePt t="4520" x="7942263" y="1968500"/>
          <p14:tracePt t="4533" x="8023225" y="1917700"/>
          <p14:tracePt t="4540" x="8043863" y="1917700"/>
          <p14:tracePt t="4549" x="8074025" y="1906588"/>
          <p14:tracePt t="4565" x="8115300" y="1885950"/>
          <p14:tracePt t="4569" x="8135938" y="1885950"/>
          <p14:tracePt t="4582" x="8228013" y="1866900"/>
          <p14:tracePt t="4597" x="8320088" y="1846263"/>
          <p14:tracePt t="4615" x="8391525" y="1825625"/>
          <p14:tracePt t="4633" x="8502650" y="1814513"/>
          <p14:tracePt t="4648" x="8585200" y="1814513"/>
          <p14:tracePt t="4665" x="8656638" y="1814513"/>
          <p14:tracePt t="4681" x="8726488" y="1814513"/>
          <p14:tracePt t="4683" x="8767763" y="1814513"/>
          <p14:tracePt t="4697" x="8829675" y="1814513"/>
          <p14:tracePt t="4716" x="8901113" y="1835150"/>
          <p14:tracePt t="4731" x="8921750" y="1835150"/>
          <p14:tracePt t="4748" x="8931275" y="1835150"/>
          <p14:tracePt t="4750" x="8940800" y="1835150"/>
          <p14:tracePt t="4765" x="8940800" y="1846263"/>
          <p14:tracePt t="4767" x="8951913" y="1846263"/>
          <p14:tracePt t="4794" x="8951913" y="1855788"/>
          <p14:tracePt t="4799" x="8940800" y="1866900"/>
          <p14:tracePt t="4815" x="8818563" y="1906588"/>
          <p14:tracePt t="4817" x="8564563" y="1968500"/>
          <p14:tracePt t="4831" x="7758113" y="2132013"/>
          <p14:tracePt t="4849" x="7483475" y="2192338"/>
          <p14:tracePt t="4850" x="7299325" y="2233613"/>
          <p14:tracePt t="4865" x="7096125" y="2284413"/>
          <p14:tracePt t="4881" x="6953250" y="2325688"/>
          <p14:tracePt t="4883" x="6891338" y="2344738"/>
          <p14:tracePt t="4898" x="6872288" y="2355850"/>
          <p14:tracePt t="4900" x="6831013" y="2386013"/>
          <p14:tracePt t="4914" x="6789738" y="2406650"/>
          <p14:tracePt t="4932" x="6759575" y="2427288"/>
          <p14:tracePt t="4934" x="6750050" y="2447925"/>
          <p14:tracePt t="4947" x="6729413" y="2457450"/>
          <p14:tracePt t="4964" x="6718300" y="2478088"/>
          <p14:tracePt t="5273" x="6494463" y="2457450"/>
          <p14:tracePt t="5280" x="6280150" y="2427288"/>
          <p14:tracePt t="5283" x="6097588" y="2397125"/>
          <p14:tracePt t="5300" x="5934075" y="2376488"/>
          <p14:tracePt t="5316" x="5842000" y="2355850"/>
          <p14:tracePt t="5320" x="5811838" y="2355850"/>
          <p14:tracePt t="5332" x="5791200" y="2344738"/>
          <p14:tracePt t="5336" x="5780088" y="2344738"/>
          <p14:tracePt t="5349" x="5740400" y="2335213"/>
          <p14:tracePt t="5365" x="5719763" y="2335213"/>
          <p14:tracePt t="5384" x="5699125" y="2335213"/>
          <p14:tracePt t="5398" x="5689600" y="2335213"/>
          <p14:tracePt t="5433" x="5689600" y="2344738"/>
          <p14:tracePt t="5462" x="5678488" y="2355850"/>
          <p14:tracePt t="5475" x="5678488" y="2365375"/>
          <p14:tracePt t="5490" x="5668963" y="2365375"/>
          <p14:tracePt t="5499" x="5668963" y="2376488"/>
          <p14:tracePt t="5516" x="5657850" y="2397125"/>
          <p14:tracePt t="5534" x="5648325" y="2397125"/>
          <p14:tracePt t="5539" x="5638800" y="2406650"/>
          <p14:tracePt t="5567" x="5627688" y="2416175"/>
          <p14:tracePt t="5588" x="5627688" y="2427288"/>
          <p14:tracePt t="5600" x="5618163" y="2447925"/>
          <p14:tracePt t="5615" x="5618163" y="2457450"/>
          <p14:tracePt t="5630" x="5607050" y="2468563"/>
          <p14:tracePt t="5635" x="5607050" y="2478088"/>
          <p14:tracePt t="5647" x="5597525" y="2478088"/>
          <p14:tracePt t="5649" x="5597525" y="2487613"/>
          <p14:tracePt t="5664" x="5586413" y="2508250"/>
          <p14:tracePt t="5681" x="5586413" y="2519363"/>
          <p14:tracePt t="5698" x="5586413" y="2528888"/>
          <p14:tracePt t="5700" x="5576888" y="2540000"/>
          <p14:tracePt t="5715" x="5567363" y="2549525"/>
          <p14:tracePt t="5731" x="5567363" y="2570163"/>
          <p14:tracePt t="5749" x="5567363" y="2579688"/>
          <p14:tracePt t="5752" x="5556250" y="2579688"/>
          <p14:tracePt t="5765" x="5556250" y="2590800"/>
          <p14:tracePt t="5783" x="5556250" y="2600325"/>
          <p14:tracePt t="5799" x="5546725" y="2609850"/>
          <p14:tracePt t="5805" x="5546725" y="2620963"/>
          <p14:tracePt t="5818" x="5546725" y="2630488"/>
          <p14:tracePt t="5833" x="5526088" y="2630488"/>
          <p14:tracePt t="5863" x="5526088" y="2641600"/>
          <p14:tracePt t="5868" x="5514975" y="2641600"/>
          <p14:tracePt t="5884" x="5505450" y="2641600"/>
          <p14:tracePt t="5910" x="5495925" y="2641600"/>
          <p14:tracePt t="5923" x="5484813" y="2641600"/>
          <p14:tracePt t="5945" x="5475288" y="2641600"/>
          <p14:tracePt t="5980" x="5464175" y="2641600"/>
          <p14:tracePt t="6023" x="5454650" y="2641600"/>
          <p14:tracePt t="6151" x="5464175" y="2641600"/>
          <p14:tracePt t="6191" x="5475288" y="2641600"/>
          <p14:tracePt t="6225" x="5484813" y="2641600"/>
          <p14:tracePt t="6245" x="5495925" y="2641600"/>
          <p14:tracePt t="6275" x="5505450" y="2641600"/>
          <p14:tracePt t="6289" x="5514975" y="2641600"/>
          <p14:tracePt t="6295" x="5526088" y="2641600"/>
          <p14:tracePt t="6302" x="5535613" y="2641600"/>
          <p14:tracePt t="6314" x="5597525" y="2651125"/>
          <p14:tracePt t="6331" x="5657850" y="2681288"/>
          <p14:tracePt t="6348" x="5749925" y="2722563"/>
          <p14:tracePt t="6350" x="5791200" y="2743200"/>
          <p14:tracePt t="6365" x="5811838" y="2763838"/>
          <p14:tracePt t="6366" x="5821363" y="2773363"/>
          <p14:tracePt t="6381" x="5842000" y="2794000"/>
          <p14:tracePt t="6399" x="5851525" y="2805113"/>
          <p14:tracePt t="6401" x="5862638" y="2805113"/>
          <p14:tracePt t="6414" x="5872163" y="2814638"/>
          <p14:tracePt t="6416" x="5872163" y="2824163"/>
          <p14:tracePt t="6431" x="5872163" y="2835275"/>
          <p14:tracePt t="6449" x="5872163" y="2886075"/>
          <p14:tracePt t="6463" x="5851525" y="2927350"/>
          <p14:tracePt t="6481" x="5832475" y="2967038"/>
          <p14:tracePt t="6483" x="5811838" y="2978150"/>
          <p14:tracePt t="6497" x="5811838" y="2987675"/>
          <p14:tracePt t="6499" x="5800725" y="2998788"/>
          <p14:tracePt t="6514" x="5791200" y="3008313"/>
          <p14:tracePt t="6531" x="5780088" y="3008313"/>
          <p14:tracePt t="6533" x="5770563" y="3028950"/>
          <p14:tracePt t="6548" x="5761038" y="3028950"/>
          <p14:tracePt t="6565" x="5749925" y="3028950"/>
          <p14:tracePt t="6567" x="5749925" y="3038475"/>
          <p14:tracePt t="6582" x="5740400" y="3038475"/>
          <p14:tracePt t="6598" x="5729288" y="3038475"/>
          <p14:tracePt t="6615" x="5719763" y="3038475"/>
          <p14:tracePt t="6632" x="5708650" y="3038475"/>
          <p14:tracePt t="6656" x="5699125" y="3038475"/>
          <p14:tracePt t="6689" x="5689600" y="3038475"/>
          <p14:tracePt t="6695" x="5689600" y="3028950"/>
          <p14:tracePt t="6710" x="5678488" y="3028950"/>
          <p14:tracePt t="6744" x="5678488" y="3017838"/>
          <p14:tracePt t="6942" x="5689600" y="3017838"/>
          <p14:tracePt t="6978" x="5699125" y="3017838"/>
          <p14:tracePt t="6990" x="5699125" y="3028950"/>
          <p14:tracePt t="9125" x="5689600" y="2824163"/>
          <p14:tracePt t="9130" x="5699125" y="2427288"/>
          <p14:tracePt t="9139" x="5749925" y="2079625"/>
          <p14:tracePt t="9148" x="5851525" y="1743075"/>
          <p14:tracePt t="9164" x="6137275" y="1111250"/>
          <p14:tracePt t="9182" x="6596063" y="449263"/>
          <p14:tracePt t="9183" x="6881813" y="133350"/>
          <p14:tracePt t="9543" x="12927013" y="214313"/>
          <p14:tracePt t="9546" x="12896850" y="274638"/>
          <p14:tracePt t="9551" x="12857163" y="327025"/>
          <p14:tracePt t="9558" x="12825413" y="387350"/>
          <p14:tracePt t="9573" x="12753975" y="468313"/>
          <p14:tracePt t="9579" x="12723813" y="509588"/>
          <p14:tracePt t="9585" x="12682538" y="550863"/>
          <p14:tracePt t="9597" x="12652375" y="571500"/>
          <p14:tracePt t="9614" x="12539663" y="663575"/>
          <p14:tracePt t="9631" x="12479338" y="703263"/>
          <p14:tracePt t="9648" x="12428538" y="735013"/>
          <p14:tracePt t="9649" x="12407900" y="744538"/>
          <p14:tracePt t="9664" x="12366625" y="785813"/>
          <p14:tracePt t="9681" x="12326938" y="795338"/>
          <p14:tracePt t="9683" x="12295188" y="804863"/>
          <p14:tracePt t="9698" x="12274550" y="804863"/>
          <p14:tracePt t="9701" x="12255500" y="804863"/>
          <p14:tracePt t="9714" x="12214225" y="804863"/>
          <p14:tracePt t="9732" x="12184063" y="795338"/>
          <p14:tracePt t="9733" x="12172950" y="795338"/>
          <p14:tracePt t="9750" x="12152313" y="765175"/>
          <p14:tracePt t="9765" x="12133263" y="744538"/>
          <p14:tracePt t="9782" x="12133263" y="735013"/>
          <p14:tracePt t="9784" x="12133263" y="714375"/>
          <p14:tracePt t="9798" x="12152313" y="673100"/>
          <p14:tracePt t="9815" x="12223750" y="611188"/>
          <p14:tracePt t="9817" x="12315825" y="592138"/>
          <p14:tracePt t="9831" x="12387263" y="571500"/>
          <p14:tracePt t="9832" x="12499975" y="571500"/>
          <p14:tracePt t="9847" x="12642850" y="601663"/>
          <p14:tracePt t="9865" x="12714288" y="642938"/>
          <p14:tracePt t="9866" x="12733338" y="663575"/>
          <p14:tracePt t="9881" x="12765088" y="682625"/>
          <p14:tracePt t="9898" x="12804775" y="735013"/>
          <p14:tracePt t="9916" x="12825413" y="815975"/>
          <p14:tracePt t="9931" x="12836525" y="928688"/>
          <p14:tracePt t="9948" x="12795250" y="1141413"/>
          <p14:tracePt t="9949" x="12744450" y="1233488"/>
          <p14:tracePt t="9964" x="12661900" y="1355725"/>
          <p14:tracePt t="9965" x="12592050" y="1427163"/>
          <p14:tracePt t="9981" x="12488863" y="1530350"/>
          <p14:tracePt t="9998" x="12398375" y="1590675"/>
          <p14:tracePt t="9999" x="12357100" y="1601788"/>
          <p14:tracePt t="10014" x="12214225" y="1601788"/>
          <p14:tracePt t="10033" x="12122150" y="1570038"/>
          <p14:tracePt t="10035" x="12071350" y="1539875"/>
          <p14:tracePt t="10048" x="12050713" y="1519238"/>
          <p14:tracePt t="10050" x="12030075" y="1498600"/>
          <p14:tracePt t="10065" x="12009438" y="1489075"/>
          <p14:tracePt t="10082" x="11990388" y="1427163"/>
          <p14:tracePt t="10098" x="11979275" y="1406525"/>
          <p14:tracePt t="10100" x="11979275" y="1376363"/>
          <p14:tracePt t="10114" x="11979275" y="1336675"/>
          <p14:tracePt t="10132" x="12030075" y="1203325"/>
          <p14:tracePt t="10149" x="12152313" y="1069975"/>
          <p14:tracePt t="10164" x="12326938" y="979488"/>
          <p14:tracePt t="10184" x="12601575" y="928688"/>
          <p14:tracePt t="10199" x="12733338" y="928688"/>
          <p14:tracePt t="10204" x="12815888" y="947738"/>
          <p14:tracePt t="10216" x="12887325" y="1000125"/>
          <p14:tracePt t="10225" x="12907963" y="1019175"/>
          <p14:tracePt t="10234" x="12938125" y="1039813"/>
          <p14:tracePt t="10249" x="12968288" y="1081088"/>
          <p14:tracePt t="10254" x="12968288" y="1101725"/>
          <p14:tracePt t="10264" x="12979400" y="1111250"/>
          <p14:tracePt t="10265" x="12979400" y="1122363"/>
          <p14:tracePt t="10280" x="12988925" y="1162050"/>
          <p14:tracePt t="10297" x="12998450" y="1203325"/>
          <p14:tracePt t="10314" x="13009563" y="1244600"/>
          <p14:tracePt t="10315" x="13009563" y="1265238"/>
          <p14:tracePt t="10331" x="13009563" y="1304925"/>
          <p14:tracePt t="10347" x="12998450" y="1336675"/>
          <p14:tracePt t="10364" x="12988925" y="1355725"/>
          <p14:tracePt t="10366" x="12968288" y="1376363"/>
          <p14:tracePt t="10381" x="12938125" y="1406525"/>
          <p14:tracePt t="10398" x="12836525" y="1447800"/>
          <p14:tracePt t="10414" x="12795250" y="1447800"/>
          <p14:tracePt t="10431" x="12785725" y="1458913"/>
          <p14:tracePt t="10448" x="12765088" y="1458913"/>
          <p14:tracePt t="10465" x="12744450" y="1458913"/>
          <p14:tracePt t="10481" x="12733338" y="1458913"/>
          <p14:tracePt t="10498" x="12723813" y="1458913"/>
          <p14:tracePt t="10527" x="12714288" y="1458913"/>
          <p14:tracePt t="10540" x="12714288" y="1468438"/>
          <p14:tracePt t="10660" x="12703175" y="1477963"/>
          <p14:tracePt t="10695" x="12693650" y="1477963"/>
          <p14:tracePt t="10710" x="12682538" y="1489075"/>
          <p14:tracePt t="10719" x="12652375" y="1498600"/>
          <p14:tracePt t="10732" x="12488863" y="1539875"/>
          <p14:tracePt t="10735" x="12387263" y="1549400"/>
          <p14:tracePt t="10749" x="12071350" y="1611313"/>
          <p14:tracePt t="10757" x="11958638" y="1620838"/>
          <p14:tracePt t="10767" x="11847513" y="1641475"/>
          <p14:tracePt t="10772" x="11674475" y="1682750"/>
          <p14:tracePt t="10780" x="11418888" y="1682750"/>
          <p14:tracePt t="10798" x="10725150" y="1682750"/>
          <p14:tracePt t="10814" x="10245725" y="1692275"/>
          <p14:tracePt t="10831" x="9767888" y="1712913"/>
          <p14:tracePt t="10834" x="9461500" y="1724025"/>
          <p14:tracePt t="10848" x="9124950" y="1743075"/>
          <p14:tracePt t="10850" x="8747125" y="1784350"/>
          <p14:tracePt t="10865" x="8177213" y="1825625"/>
          <p14:tracePt t="10883" x="7299325" y="1876425"/>
          <p14:tracePt t="10897" x="7024688" y="1876425"/>
          <p14:tracePt t="10899" x="6821488" y="1876425"/>
          <p14:tracePt t="10914" x="6310313" y="1855788"/>
          <p14:tracePt t="10932" x="5708650" y="1795463"/>
          <p14:tracePt t="10933" x="5556250" y="1763713"/>
          <p14:tracePt t="10947" x="5180013" y="1682750"/>
          <p14:tracePt t="10965" x="4924425" y="1652588"/>
          <p14:tracePt t="10969" x="4791075" y="1641475"/>
          <p14:tracePt t="10975" x="4668838" y="1620838"/>
          <p14:tracePt t="10985" x="4557713" y="1620838"/>
          <p14:tracePt t="10999" x="4424363" y="1611313"/>
          <p14:tracePt t="11004" x="4364038" y="1601788"/>
          <p14:tracePt t="11011" x="4322763" y="1601788"/>
          <p14:tracePt t="11016" x="4281488" y="1590675"/>
          <p14:tracePt t="11025" x="4262438" y="1590675"/>
          <p14:tracePt t="11031" x="4251325" y="1590675"/>
          <p14:tracePt t="11047" x="4230688" y="1590675"/>
          <p14:tracePt t="11065" x="4210050" y="1590675"/>
          <p14:tracePt t="11067" x="4200525" y="1590675"/>
          <p14:tracePt t="11081" x="4179888" y="1601788"/>
          <p14:tracePt t="11098" x="4159250" y="1601788"/>
          <p14:tracePt t="11099" x="4159250" y="1611313"/>
          <p14:tracePt t="11114" x="4149725" y="1611313"/>
          <p14:tracePt t="11116" x="4138613" y="1620838"/>
          <p14:tracePt t="11131" x="4098925" y="1641475"/>
          <p14:tracePt t="11149" x="4057650" y="1673225"/>
          <p14:tracePt t="11150" x="4048125" y="1692275"/>
          <p14:tracePt t="11164" x="4027488" y="1703388"/>
          <p14:tracePt t="11166" x="3997325" y="1724025"/>
          <p14:tracePt t="11181" x="3976688" y="1743075"/>
          <p14:tracePt t="11183" x="3944938" y="1774825"/>
          <p14:tracePt t="11198" x="3925888" y="1784350"/>
          <p14:tracePt t="11587" x="3914775" y="1825625"/>
          <p14:tracePt t="11595" x="3905250" y="1876425"/>
          <p14:tracePt t="11599" x="3884613" y="1917700"/>
          <p14:tracePt t="11614" x="3863975" y="1978025"/>
          <p14:tracePt t="11631" x="3843338" y="2008188"/>
          <p14:tracePt t="11632" x="3833813" y="2028825"/>
          <p14:tracePt t="11649" x="3822700" y="2039938"/>
          <p14:tracePt t="11664" x="3822700" y="2060575"/>
          <p14:tracePt t="11682" x="3813175" y="2070100"/>
          <p14:tracePt t="11698" x="3813175" y="2079625"/>
          <p14:tracePt t="11715" x="3813175" y="2090738"/>
          <p14:tracePt t="11732" x="3803650" y="2100263"/>
          <p14:tracePt t="11748" x="3803650" y="2111375"/>
          <p14:tracePt t="11825" x="3803650" y="2120900"/>
          <p14:tracePt t="11908" x="3813175" y="2120900"/>
          <p14:tracePt t="11923" x="3822700" y="2120900"/>
          <p14:tracePt t="11928" x="3822700" y="2132013"/>
          <p14:tracePt t="11935" x="3833813" y="2132013"/>
          <p14:tracePt t="11947" x="3843338" y="2141538"/>
          <p14:tracePt t="11964" x="3863975" y="2141538"/>
          <p14:tracePt t="11981" x="3894138" y="2151063"/>
          <p14:tracePt t="11997" x="3914775" y="2162175"/>
          <p14:tracePt t="11999" x="3935413" y="2162175"/>
          <p14:tracePt t="12014" x="3986213" y="2182813"/>
          <p14:tracePt t="12031" x="3997325" y="2182813"/>
          <p14:tracePt t="12047" x="4027488" y="2203450"/>
          <p14:tracePt t="12064" x="4048125" y="2203450"/>
          <p14:tracePt t="12081" x="4057650" y="2203450"/>
          <p14:tracePt t="12082" x="4067175" y="2212975"/>
          <p14:tracePt t="12097" x="4087813" y="2212975"/>
          <p14:tracePt t="12114" x="4129088" y="2212975"/>
          <p14:tracePt t="12130" x="4210050" y="2212975"/>
          <p14:tracePt t="12147" x="4435475" y="2212975"/>
          <p14:tracePt t="12164" x="4587875" y="2192338"/>
          <p14:tracePt t="12180" x="4710113" y="2192338"/>
          <p14:tracePt t="12198" x="4832350" y="2182813"/>
          <p14:tracePt t="12202" x="4883150" y="2182813"/>
          <p14:tracePt t="12217" x="4933950" y="2182813"/>
          <p14:tracePt t="12232" x="4995863" y="2182813"/>
          <p14:tracePt t="12249" x="5026025" y="2182813"/>
          <p14:tracePt t="12252" x="5046663" y="2192338"/>
          <p14:tracePt t="12260" x="5056188" y="2192338"/>
          <p14:tracePt t="12268" x="5067300" y="2192338"/>
          <p14:tracePt t="12283" x="5076825" y="2203450"/>
          <p14:tracePt t="12303" x="5087938" y="2203450"/>
          <p14:tracePt t="12316" x="5108575" y="2203450"/>
          <p14:tracePt t="12332" x="5118100" y="2203450"/>
          <p14:tracePt t="12350" x="5138738" y="2203450"/>
          <p14:tracePt t="12365" x="5148263" y="2203450"/>
          <p14:tracePt t="12382" x="5159375" y="2203450"/>
          <p14:tracePt t="12400" x="5180013" y="2203450"/>
          <p14:tracePt t="12421" x="5189538" y="2203450"/>
          <p14:tracePt t="12442" x="5199063" y="2203450"/>
          <p14:tracePt t="12476" x="5210175" y="2203450"/>
          <p14:tracePt t="12492" x="5219700" y="2203450"/>
          <p14:tracePt t="12527" x="5230813" y="2203450"/>
          <p14:tracePt t="12539" x="5240338" y="2203450"/>
          <p14:tracePt t="12564" x="5249863" y="2203450"/>
          <p14:tracePt t="12569" x="5260975" y="2203450"/>
          <p14:tracePt t="12602" x="5270500" y="2203450"/>
          <p14:tracePt t="12624" x="5270500" y="2212975"/>
          <p14:tracePt t="12638" x="5281613" y="2212975"/>
          <p14:tracePt t="12730" x="5291138" y="2212975"/>
          <p14:tracePt t="12750" x="5302250" y="2212975"/>
          <p14:tracePt t="12764" x="5302250" y="2222500"/>
          <p14:tracePt t="12771" x="5311775" y="2222500"/>
          <p14:tracePt t="12792" x="5321300" y="2222500"/>
          <p14:tracePt t="12805" x="5341938" y="2233613"/>
          <p14:tracePt t="12820" x="5353050" y="2243138"/>
          <p14:tracePt t="12832" x="5362575" y="2243138"/>
          <p14:tracePt t="12849" x="5383213" y="2243138"/>
          <p14:tracePt t="12865" x="5403850" y="2243138"/>
          <p14:tracePt t="12882" x="5413375" y="2243138"/>
          <p14:tracePt t="12884" x="5434013" y="2243138"/>
          <p14:tracePt t="12898" x="5445125" y="2243138"/>
          <p14:tracePt t="12915" x="5464175" y="2243138"/>
          <p14:tracePt t="12916" x="5475288" y="2243138"/>
          <p14:tracePt t="12931" x="5484813" y="2243138"/>
          <p14:tracePt t="12948" x="5505450" y="2243138"/>
          <p14:tracePt t="12965" x="5526088" y="2243138"/>
          <p14:tracePt t="12981" x="5535613" y="2243138"/>
          <p14:tracePt t="12998" x="5546725" y="2243138"/>
          <p14:tracePt t="13016" x="5556250" y="2243138"/>
          <p14:tracePt t="13032" x="5567363" y="2243138"/>
          <p14:tracePt t="13051" x="5576888" y="2243138"/>
          <p14:tracePt t="13095" x="5586413" y="2243138"/>
          <p14:tracePt t="13156" x="5607050" y="2243138"/>
          <p14:tracePt t="13178" x="5618163" y="2243138"/>
          <p14:tracePt t="13183" x="5627688" y="2243138"/>
          <p14:tracePt t="13198" x="5638800" y="2243138"/>
          <p14:tracePt t="13201" x="5657850" y="2243138"/>
          <p14:tracePt t="13204" x="5668963" y="2243138"/>
          <p14:tracePt t="13214" x="5678488" y="2243138"/>
          <p14:tracePt t="13232" x="5708650" y="2243138"/>
          <p14:tracePt t="13247" x="5729288" y="2243138"/>
          <p14:tracePt t="13264" x="5740400" y="2243138"/>
          <p14:tracePt t="13606" x="5851525" y="2233613"/>
          <p14:tracePt t="13611" x="5964238" y="2222500"/>
          <p14:tracePt t="13618" x="6056313" y="2212975"/>
          <p14:tracePt t="13631" x="6157913" y="2192338"/>
          <p14:tracePt t="13647" x="6199188" y="2192338"/>
          <p14:tracePt t="13664" x="6238875" y="2192338"/>
          <p14:tracePt t="13683" x="6270625" y="2192338"/>
          <p14:tracePt t="13697" x="6300788" y="2192338"/>
          <p14:tracePt t="13715" x="6330950" y="2192338"/>
          <p14:tracePt t="13717" x="6342063" y="2192338"/>
          <p14:tracePt t="13732" x="6351588" y="2192338"/>
          <p14:tracePt t="13733" x="6362700" y="2192338"/>
          <p14:tracePt t="13748" x="6381750" y="2192338"/>
          <p14:tracePt t="13766" x="6392863" y="2192338"/>
          <p14:tracePt t="13768" x="6413500" y="2192338"/>
          <p14:tracePt t="13783" x="6423025" y="2192338"/>
          <p14:tracePt t="13799" x="6443663" y="2192338"/>
          <p14:tracePt t="13801" x="6453188" y="2192338"/>
          <p14:tracePt t="13815" x="6464300" y="2192338"/>
          <p14:tracePt t="13817" x="6473825" y="2192338"/>
          <p14:tracePt t="13831" x="6503988" y="2192338"/>
          <p14:tracePt t="13847" x="6524625" y="2192338"/>
          <p14:tracePt t="13865" x="6545263" y="2192338"/>
          <p14:tracePt t="13867" x="6556375" y="2192338"/>
          <p14:tracePt t="13881" x="6575425" y="2192338"/>
          <p14:tracePt t="13899" x="6616700" y="2192338"/>
          <p14:tracePt t="13914" x="6657975" y="2192338"/>
          <p14:tracePt t="13931" x="6750050" y="2192338"/>
          <p14:tracePt t="13947" x="6831013" y="2192338"/>
          <p14:tracePt t="13949" x="6872288" y="2192338"/>
          <p14:tracePt t="13964" x="7034213" y="2192338"/>
          <p14:tracePt t="13981" x="7208838" y="2203450"/>
          <p14:tracePt t="13998" x="7453313" y="2233613"/>
          <p14:tracePt t="14014" x="7656513" y="2274888"/>
          <p14:tracePt t="14032" x="7972425" y="2335213"/>
          <p14:tracePt t="14048" x="8064500" y="2355850"/>
          <p14:tracePt t="14065" x="8145463" y="2365375"/>
          <p14:tracePt t="14081" x="8186738" y="2376488"/>
          <p14:tracePt t="14097" x="8248650" y="2376488"/>
          <p14:tracePt t="14115" x="8320088" y="2376488"/>
          <p14:tracePt t="14117" x="8350250" y="2365375"/>
          <p14:tracePt t="14132" x="8410575" y="2355850"/>
          <p14:tracePt t="14138" x="8451850" y="2344738"/>
          <p14:tracePt t="14144" x="8472488" y="2335213"/>
          <p14:tracePt t="14152" x="8493125" y="2335213"/>
          <p14:tracePt t="14165" x="8553450" y="2325688"/>
          <p14:tracePt t="14182" x="8624888" y="2305050"/>
          <p14:tracePt t="14186" x="8656638" y="2305050"/>
          <p14:tracePt t="14193" x="8686800" y="2293938"/>
          <p14:tracePt t="14202" x="8747125" y="2293938"/>
          <p14:tracePt t="14215" x="8788400" y="2284413"/>
          <p14:tracePt t="14219" x="8829675" y="2274888"/>
          <p14:tracePt t="14230" x="8901113" y="2274888"/>
          <p14:tracePt t="14250" x="8982075" y="2254250"/>
          <p14:tracePt t="14266" x="9023350" y="2254250"/>
          <p14:tracePt t="14282" x="9074150" y="2254250"/>
          <p14:tracePt t="14286" x="9104313" y="2254250"/>
          <p14:tracePt t="14299" x="9124950" y="2254250"/>
          <p14:tracePt t="14315" x="9155113" y="2254250"/>
          <p14:tracePt t="14331" x="9185275" y="2254250"/>
          <p14:tracePt t="14335" x="9205913" y="2254250"/>
          <p14:tracePt t="14348" x="9226550" y="2254250"/>
          <p14:tracePt t="14351" x="9247188" y="2254250"/>
          <p14:tracePt t="14354" x="9256713" y="2254250"/>
          <p14:tracePt t="14365" x="9297988" y="2254250"/>
          <p14:tracePt t="14382" x="9359900" y="2263775"/>
          <p14:tracePt t="14398" x="9399588" y="2263775"/>
          <p14:tracePt t="14405" x="9420225" y="2263775"/>
          <p14:tracePt t="14414" x="9431338" y="2263775"/>
          <p14:tracePt t="14432" x="9461500" y="2274888"/>
          <p14:tracePt t="14448" x="9491663" y="2284413"/>
          <p14:tracePt t="14464" x="9502775" y="2284413"/>
          <p14:tracePt t="14481" x="9512300" y="2284413"/>
          <p14:tracePt t="14482" x="9521825" y="2284413"/>
          <p14:tracePt t="14498" x="9532938" y="2284413"/>
          <p14:tracePt t="14514" x="9553575" y="2284413"/>
          <p14:tracePt t="14515" x="9563100" y="2284413"/>
          <p14:tracePt t="14531" x="9583738" y="2284413"/>
          <p14:tracePt t="14547" x="9604375" y="2284413"/>
          <p14:tracePt t="14565" x="9613900" y="2284413"/>
          <p14:tracePt t="14567" x="9625013" y="2284413"/>
          <p14:tracePt t="14582" x="9634538" y="2284413"/>
          <p14:tracePt t="14598" x="9644063" y="2284413"/>
          <p14:tracePt t="14599" x="9655175" y="2284413"/>
          <p14:tracePt t="14615" x="9664700" y="2284413"/>
          <p14:tracePt t="14617" x="9705975" y="2284413"/>
          <p14:tracePt t="14631" x="9798050" y="2284413"/>
          <p14:tracePt t="14648" x="9899650" y="2263775"/>
          <p14:tracePt t="14666" x="9961563" y="2263775"/>
          <p14:tracePt t="14668" x="9980613" y="2254250"/>
          <p14:tracePt t="14681" x="10021888" y="2243138"/>
          <p14:tracePt t="14699" x="10093325" y="2212975"/>
          <p14:tracePt t="14714" x="10194925" y="2182813"/>
          <p14:tracePt t="14731" x="10266363" y="2141538"/>
          <p14:tracePt t="14733" x="10277475" y="2132013"/>
          <p14:tracePt t="14749" x="10277475" y="2120900"/>
          <p14:tracePt t="14765" x="10277475" y="2100263"/>
          <p14:tracePt t="14782" x="10277475" y="2079625"/>
          <p14:tracePt t="14805" x="10277475" y="2070100"/>
          <p14:tracePt t="14819" x="10277475" y="2060575"/>
          <p14:tracePt t="14839" x="10277475" y="2049463"/>
          <p14:tracePt t="14848" x="10277475" y="2039938"/>
          <p14:tracePt t="14867" x="10277475" y="2028825"/>
          <p14:tracePt t="14888" x="10277475" y="2019300"/>
          <p14:tracePt t="14897" x="10277475" y="2008188"/>
          <p14:tracePt t="14914" x="10277475" y="1989138"/>
          <p14:tracePt t="14915" x="10277475" y="1978025"/>
          <p14:tracePt t="14931" x="10277475" y="1968500"/>
          <p14:tracePt t="14932" x="10277475" y="1947863"/>
          <p14:tracePt t="14947" x="10266363" y="1917700"/>
          <p14:tracePt t="14965" x="10256838" y="1897063"/>
          <p14:tracePt t="14967" x="10256838" y="1876425"/>
          <p14:tracePt t="14981" x="10226675" y="1855788"/>
          <p14:tracePt t="14998" x="10206038" y="1825625"/>
          <p14:tracePt t="15000" x="10185400" y="1814513"/>
          <p14:tracePt t="15015" x="10174288" y="1804988"/>
          <p14:tracePt t="15031" x="10144125" y="1784350"/>
          <p14:tracePt t="15049" x="10012363" y="1733550"/>
          <p14:tracePt t="15051" x="9899650" y="1692275"/>
          <p14:tracePt t="15064" x="9818688" y="1673225"/>
          <p14:tracePt t="15066" x="9756775" y="1652588"/>
          <p14:tracePt t="15081" x="9664700" y="1631950"/>
          <p14:tracePt t="15098" x="9593263" y="1620838"/>
          <p14:tracePt t="15099" x="9583738" y="1620838"/>
          <p14:tracePt t="15115" x="9532938" y="1620838"/>
          <p14:tracePt t="15131" x="9461500" y="1620838"/>
          <p14:tracePt t="15148" x="9369425" y="1631950"/>
          <p14:tracePt t="15150" x="9318625" y="1631950"/>
          <p14:tracePt t="15164" x="9166225" y="1673225"/>
          <p14:tracePt t="15182" x="8890000" y="1754188"/>
          <p14:tracePt t="15197" x="8778875" y="1804988"/>
          <p14:tracePt t="15215" x="8624888" y="1876425"/>
          <p14:tracePt t="15216" x="8574088" y="1917700"/>
          <p14:tracePt t="15231" x="8451850" y="1989138"/>
          <p14:tracePt t="15248" x="8350250" y="2070100"/>
          <p14:tracePt t="15264" x="8288338" y="2120900"/>
          <p14:tracePt t="15282" x="8237538" y="2162175"/>
          <p14:tracePt t="15298" x="8207375" y="2192338"/>
          <p14:tracePt t="15315" x="8177213" y="2222500"/>
          <p14:tracePt t="15333" x="8166100" y="2233613"/>
          <p14:tracePt t="15348" x="8156575" y="2254250"/>
          <p14:tracePt t="15365" x="8156575" y="2263775"/>
          <p14:tracePt t="15366" x="8156575" y="2284413"/>
          <p14:tracePt t="15381" x="8156575" y="2314575"/>
          <p14:tracePt t="15399" x="8177213" y="2365375"/>
          <p14:tracePt t="15401" x="8197850" y="2397125"/>
          <p14:tracePt t="15415" x="8228013" y="2447925"/>
          <p14:tracePt t="15417" x="8258175" y="2487613"/>
          <p14:tracePt t="15431" x="8401050" y="2620963"/>
          <p14:tracePt t="15449" x="8543925" y="2733675"/>
          <p14:tracePt t="15451" x="8624888" y="2794000"/>
          <p14:tracePt t="15464" x="8778875" y="2865438"/>
          <p14:tracePt t="15481" x="8931275" y="2916238"/>
          <p14:tracePt t="15482" x="9012238" y="2936875"/>
          <p14:tracePt t="15499" x="9145588" y="2967038"/>
          <p14:tracePt t="15514" x="9217025" y="2998788"/>
          <p14:tracePt t="15531" x="9267825" y="2998788"/>
          <p14:tracePt t="15533" x="9297988" y="3008313"/>
          <p14:tracePt t="15547" x="9359900" y="3008313"/>
          <p14:tracePt t="15549" x="9399588" y="3008313"/>
          <p14:tracePt t="15564" x="9502775" y="3017838"/>
          <p14:tracePt t="15581" x="9593263" y="3017838"/>
          <p14:tracePt t="15598" x="9625013" y="3017838"/>
          <p14:tracePt t="15600" x="9664700" y="3017838"/>
          <p14:tracePt t="15614" x="9726613" y="3017838"/>
          <p14:tracePt t="15631" x="9777413" y="3017838"/>
          <p14:tracePt t="15648" x="9786938" y="3017838"/>
          <p14:tracePt t="15665" x="9818688" y="3017838"/>
          <p14:tracePt t="15689" x="9828213" y="3017838"/>
          <p14:tracePt t="15711" x="9839325" y="3017838"/>
          <p14:tracePt t="15725" x="9848850" y="3017838"/>
          <p14:tracePt t="15759" x="9858375" y="3017838"/>
          <p14:tracePt t="15920" x="9848850" y="3017838"/>
          <p14:tracePt t="15925" x="9839325" y="3017838"/>
          <p14:tracePt t="15941" x="9828213" y="3017838"/>
          <p14:tracePt t="15954" x="9807575" y="3017838"/>
          <p14:tracePt t="15969" x="9786938" y="3017838"/>
          <p14:tracePt t="15982" x="9747250" y="3008313"/>
          <p14:tracePt t="15997" x="9664700" y="2987675"/>
          <p14:tracePt t="16014" x="9583738" y="2957513"/>
          <p14:tracePt t="16031" x="9512300" y="2946400"/>
          <p14:tracePt t="16048" x="9399588" y="2906713"/>
          <p14:tracePt t="16065" x="9328150" y="2906713"/>
          <p14:tracePt t="16081" x="9267825" y="2895600"/>
          <p14:tracePt t="16097" x="9185275" y="2895600"/>
          <p14:tracePt t="16115" x="9115425" y="2895600"/>
          <p14:tracePt t="16117" x="9083675" y="2895600"/>
          <p14:tracePt t="16131" x="9023350" y="2916238"/>
          <p14:tracePt t="16147" x="8951913" y="2936875"/>
          <p14:tracePt t="16149" x="8921750" y="2946400"/>
          <p14:tracePt t="16164" x="8869363" y="2957513"/>
          <p14:tracePt t="16181" x="8829675" y="2967038"/>
          <p14:tracePt t="16197" x="8666163" y="2967038"/>
          <p14:tracePt t="16199" x="8585200" y="2978150"/>
          <p14:tracePt t="16215" x="8472488" y="2978150"/>
          <p14:tracePt t="16216" x="8339138" y="2978150"/>
          <p14:tracePt t="16231" x="8186738" y="2978150"/>
          <p14:tracePt t="16249" x="8004175" y="2978150"/>
          <p14:tracePt t="16265" x="7900988" y="2987675"/>
          <p14:tracePt t="16281" x="7707313" y="3008313"/>
          <p14:tracePt t="16283" x="7585075" y="3008313"/>
          <p14:tracePt t="16298" x="7421563" y="3008313"/>
          <p14:tracePt t="16300" x="7167563" y="3008313"/>
          <p14:tracePt t="16314" x="6851650" y="2998788"/>
          <p14:tracePt t="16332" x="6494463" y="2978150"/>
          <p14:tracePt t="16347" x="6432550" y="2967038"/>
          <p14:tracePt t="16350" x="6372225" y="2967038"/>
          <p14:tracePt t="16365" x="6065838" y="2967038"/>
          <p14:tracePt t="16369" x="5943600" y="2967038"/>
          <p14:tracePt t="16375" x="5780088" y="2957513"/>
          <p14:tracePt t="16384" x="5657850" y="2957513"/>
          <p14:tracePt t="16399" x="5291138" y="2927350"/>
          <p14:tracePt t="16403" x="5159375" y="2927350"/>
          <p14:tracePt t="16415" x="5037138" y="2916238"/>
          <p14:tracePt t="16420" x="4914900" y="2906713"/>
          <p14:tracePt t="16432" x="4668838" y="2886075"/>
          <p14:tracePt t="16449" x="4546600" y="2886075"/>
          <p14:tracePt t="16452" x="4495800" y="2886075"/>
          <p14:tracePt t="16465" x="4394200" y="2865438"/>
          <p14:tracePt t="16482" x="4262438" y="2865438"/>
          <p14:tracePt t="16498" x="4119563" y="2865438"/>
          <p14:tracePt t="16501" x="4087813" y="2865438"/>
          <p14:tracePt t="16515" x="4037013" y="2865438"/>
          <p14:tracePt t="16531" x="3997325" y="2865438"/>
          <p14:tracePt t="16548" x="3965575" y="2865438"/>
          <p14:tracePt t="16565" x="3944938" y="2855913"/>
          <p14:tracePt t="16571" x="3925888" y="2855913"/>
          <p14:tracePt t="16574" x="3914775" y="2855913"/>
          <p14:tracePt t="16579" x="3905250" y="2855913"/>
          <p14:tracePt t="16588" x="3905250" y="2844800"/>
          <p14:tracePt t="16601" x="3884613" y="2844800"/>
          <p14:tracePt t="16616" x="3873500" y="2844800"/>
          <p14:tracePt t="16621" x="3873500" y="2835275"/>
          <p14:tracePt t="16635" x="3863975" y="2835275"/>
          <p14:tracePt t="16664" x="3863975" y="2824163"/>
          <p14:tracePt t="16683" x="3873500" y="2805113"/>
          <p14:tracePt t="16692" x="3925888" y="2743200"/>
          <p14:tracePt t="16699" x="4149725" y="2549525"/>
          <p14:tracePt t="16715" x="4811713" y="2111375"/>
          <p14:tracePt t="16719" x="5087938" y="1957388"/>
          <p14:tracePt t="16733" x="5668963" y="1703388"/>
          <p14:tracePt t="16749" x="6127750" y="1539875"/>
          <p14:tracePt t="16755" x="6515100" y="1387475"/>
          <p14:tracePt t="16763" x="6769100" y="1284288"/>
          <p14:tracePt t="16768" x="7156450" y="1182688"/>
          <p14:tracePt t="16777" x="7462838" y="1111250"/>
          <p14:tracePt t="16782" x="7870825" y="1000125"/>
          <p14:tracePt t="16797" x="8829675" y="804863"/>
          <p14:tracePt t="16814" x="9726613" y="735013"/>
          <p14:tracePt t="16819" x="10093325" y="714375"/>
          <p14:tracePt t="16832" x="10939463" y="774700"/>
          <p14:tracePt t="16839" x="11234738" y="825500"/>
          <p14:tracePt t="16846" x="11642725" y="917575"/>
          <p14:tracePt t="16853" x="11868150" y="1000125"/>
          <p14:tracePt t="16862" x="12184063" y="1101725"/>
          <p14:tracePt t="16867" x="12306300" y="1152525"/>
          <p14:tracePt t="16881" x="12509500" y="1254125"/>
          <p14:tracePt t="16885" x="12642850" y="1295400"/>
          <p14:tracePt t="16889" x="12714288" y="1336675"/>
          <p14:tracePt t="16896" x="12753975" y="1366838"/>
          <p14:tracePt t="16901" x="12765088" y="1376363"/>
          <p14:tracePt t="16911" x="12774613" y="1376363"/>
          <p14:tracePt t="16916" x="12785725" y="1387475"/>
          <p14:tracePt t="16931" x="12795250" y="1397000"/>
          <p14:tracePt t="16947" x="12815888" y="1417638"/>
          <p14:tracePt t="16964" x="12866688" y="1498600"/>
          <p14:tracePt t="16965" x="12927013" y="1611313"/>
          <p14:tracePt t="16981" x="12998450" y="1754188"/>
          <p14:tracePt t="16998" x="13039725" y="1885950"/>
          <p14:tracePt t="16999" x="13039725" y="1906588"/>
          <p14:tracePt t="17014" x="13050838" y="1927225"/>
          <p14:tracePt t="17016" x="13050838" y="1947863"/>
          <p14:tracePt t="17031" x="13050838" y="1968500"/>
          <p14:tracePt t="17048" x="13050838" y="1978025"/>
          <p14:tracePt t="17065" x="13050838" y="1989138"/>
          <p14:tracePt t="17081" x="13050838" y="1998663"/>
          <p14:tracePt t="17098" x="13050838" y="2008188"/>
          <p14:tracePt t="17115" x="13039725" y="2019300"/>
          <p14:tracePt t="17132" x="12979400" y="2070100"/>
          <p14:tracePt t="17148" x="12947650" y="2100263"/>
          <p14:tracePt t="17165" x="12896850" y="2141538"/>
          <p14:tracePt t="17181" x="12825413" y="2192338"/>
          <p14:tracePt t="17184" x="12804775" y="2212975"/>
          <p14:tracePt t="17198" x="12733338" y="2263775"/>
          <p14:tracePt t="17214" x="12652375" y="2293938"/>
          <p14:tracePt t="17232" x="12592050" y="2344738"/>
          <p14:tracePt t="17234" x="12560300" y="2344738"/>
          <p14:tracePt t="17248" x="12499975" y="2386013"/>
          <p14:tracePt t="17265" x="12458700" y="2397125"/>
          <p14:tracePt t="17267" x="12428538" y="2406650"/>
          <p14:tracePt t="17281" x="12387263" y="2416175"/>
          <p14:tracePt t="17298" x="12326938" y="2427288"/>
          <p14:tracePt t="17300" x="12295188" y="2436813"/>
          <p14:tracePt t="17315" x="12274550" y="2436813"/>
          <p14:tracePt t="17316" x="12255500" y="2436813"/>
          <p14:tracePt t="17331" x="12184063" y="2436813"/>
          <p14:tracePt t="17347" x="12112625" y="2436813"/>
          <p14:tracePt t="17364" x="11999913" y="2436813"/>
          <p14:tracePt t="17381" x="11958638" y="2427288"/>
          <p14:tracePt t="17399" x="11877675" y="2406650"/>
          <p14:tracePt t="17401" x="11857038" y="2397125"/>
          <p14:tracePt t="17414" x="11815763" y="2376488"/>
          <p14:tracePt t="17431" x="11744325" y="2335213"/>
          <p14:tracePt t="17448" x="11693525" y="2293938"/>
          <p14:tracePt t="17450" x="11653838" y="2274888"/>
          <p14:tracePt t="17464" x="11612563" y="2243138"/>
          <p14:tracePt t="17481" x="11561763" y="2182813"/>
          <p14:tracePt t="17482" x="11541125" y="2171700"/>
          <p14:tracePt t="17497" x="11531600" y="2162175"/>
          <p14:tracePt t="17499" x="11510963" y="2151063"/>
          <p14:tracePt t="17514" x="11490325" y="2132013"/>
          <p14:tracePt t="17532" x="11449050" y="2111375"/>
          <p14:tracePt t="17548" x="11428413" y="2100263"/>
          <p14:tracePt t="17565" x="11409363" y="2090738"/>
          <p14:tracePt t="17566" x="11398250" y="2090738"/>
          <p14:tracePt t="17582" x="11377613" y="2070100"/>
          <p14:tracePt t="17597" x="11356975" y="2060575"/>
          <p14:tracePt t="17616" x="11326813" y="2049463"/>
          <p14:tracePt t="17632" x="11317288" y="2039938"/>
          <p14:tracePt t="17649" x="11306175" y="2028825"/>
          <p14:tracePt t="17651" x="11296650" y="2028825"/>
          <p14:tracePt t="17689" x="11285538" y="2019300"/>
          <p14:tracePt t="17700" x="11285538" y="2008188"/>
          <p14:tracePt t="17723" x="11285538" y="1989138"/>
          <p14:tracePt t="17729" x="11285538" y="1978025"/>
          <p14:tracePt t="17736" x="11296650" y="1957388"/>
          <p14:tracePt t="17747" x="11306175" y="1938338"/>
          <p14:tracePt t="17764" x="11347450" y="1906588"/>
          <p14:tracePt t="17782" x="11460163" y="1804988"/>
          <p14:tracePt t="17798" x="11653838" y="1712913"/>
          <p14:tracePt t="17814" x="11744325" y="1673225"/>
          <p14:tracePt t="17831" x="11815763" y="1662113"/>
          <p14:tracePt t="17833" x="11847513" y="1662113"/>
          <p14:tracePt t="17848" x="11857038" y="1662113"/>
          <p14:tracePt t="17850" x="11877675" y="1662113"/>
          <p14:tracePt t="17864" x="11907838" y="1662113"/>
          <p14:tracePt t="17881" x="11949113" y="1682750"/>
          <p14:tracePt t="17898" x="11990388" y="1724025"/>
          <p14:tracePt t="17900" x="12020550" y="1743075"/>
          <p14:tracePt t="17915" x="12101513" y="1835150"/>
          <p14:tracePt t="17932" x="12152313" y="1938338"/>
          <p14:tracePt t="17949" x="12193588" y="2028825"/>
          <p14:tracePt t="17965" x="12214225" y="2090738"/>
          <p14:tracePt t="17981" x="12223750" y="2120900"/>
          <p14:tracePt t="17983" x="12223750" y="2132013"/>
          <p14:tracePt t="17998" x="12223750" y="2162175"/>
          <p14:tracePt t="18015" x="12223750" y="2192338"/>
          <p14:tracePt t="18017" x="12214225" y="2212975"/>
          <p14:tracePt t="18031" x="12203113" y="2243138"/>
          <p14:tracePt t="18033" x="12184063" y="2254250"/>
          <p14:tracePt t="18048" x="12152313" y="2305050"/>
          <p14:tracePt t="18065" x="12112625" y="2355850"/>
          <p14:tracePt t="18067" x="12101513" y="2376488"/>
          <p14:tracePt t="18081" x="12061825" y="2406650"/>
          <p14:tracePt t="18098" x="11999913" y="2427288"/>
          <p14:tracePt t="18100" x="11969750" y="2436813"/>
          <p14:tracePt t="18115" x="11928475" y="2436813"/>
          <p14:tracePt t="18117" x="11868150" y="2447925"/>
          <p14:tracePt t="18131" x="11796713" y="2447925"/>
          <p14:tracePt t="18148" x="11693525" y="2447925"/>
          <p14:tracePt t="18164" x="11653838" y="2447925"/>
          <p14:tracePt t="18181" x="11612563" y="2436813"/>
          <p14:tracePt t="18198" x="11550650" y="2416175"/>
          <p14:tracePt t="18214" x="11510963" y="2406650"/>
          <p14:tracePt t="18231" x="11480800" y="2397125"/>
          <p14:tracePt t="18249" x="11449050" y="2376488"/>
          <p14:tracePt t="18265" x="11439525" y="2376488"/>
          <p14:tracePt t="18283" x="11418888" y="2365375"/>
          <p14:tracePt t="18298" x="11409363" y="2365375"/>
          <p14:tracePt t="18319" x="11409363" y="2355850"/>
          <p14:tracePt t="18332" x="11409363" y="2344738"/>
          <p14:tracePt t="18349" x="11409363" y="2335213"/>
          <p14:tracePt t="18365" x="11409363" y="2325688"/>
          <p14:tracePt t="18389" x="11409363" y="2314575"/>
          <p14:tracePt t="18410" x="11409363" y="2305050"/>
          <p14:tracePt t="18415" x="11418888" y="2305050"/>
          <p14:tracePt t="18446" x="11428413" y="2293938"/>
          <p14:tracePt t="18460" x="11439525" y="2293938"/>
          <p14:tracePt t="18495" x="11449050" y="2284413"/>
          <p14:tracePt t="18501" x="11460163" y="2284413"/>
          <p14:tracePt t="18515" x="11469688" y="2284413"/>
          <p14:tracePt t="18516" x="11480800" y="2284413"/>
          <p14:tracePt t="18532" x="11499850" y="2274888"/>
          <p14:tracePt t="18547" x="11541125" y="2263775"/>
          <p14:tracePt t="18548" x="11550650" y="2263775"/>
          <p14:tracePt t="18564" x="11582400" y="2263775"/>
          <p14:tracePt t="18581" x="11591925" y="2263775"/>
          <p14:tracePt t="18598" x="11612563" y="2263775"/>
          <p14:tracePt t="18600" x="11622088" y="2263775"/>
          <p14:tracePt t="18615" x="11633200" y="2263775"/>
          <p14:tracePt t="18631" x="11642725" y="2263775"/>
          <p14:tracePt t="18633" x="11653838" y="2263775"/>
          <p14:tracePt t="18655" x="11663363" y="2263775"/>
          <p14:tracePt t="18682" x="11674475" y="2263775"/>
          <p14:tracePt t="18713" x="11684000" y="2263775"/>
          <p14:tracePt t="18741" x="11693525" y="2263775"/>
          <p14:tracePt t="19135" x="11571288" y="2243138"/>
          <p14:tracePt t="19145" x="11183938" y="2162175"/>
          <p14:tracePt t="19154" x="11052175" y="2132013"/>
          <p14:tracePt t="19166" x="10756900" y="2090738"/>
          <p14:tracePt t="19181" x="10450513" y="2060575"/>
          <p14:tracePt t="19197" x="10042525" y="2019300"/>
          <p14:tracePt t="19215" x="9471025" y="2019300"/>
          <p14:tracePt t="19231" x="9053513" y="1998663"/>
          <p14:tracePt t="19248" x="8624888" y="2008188"/>
          <p14:tracePt t="19264" x="8339138" y="2028825"/>
          <p14:tracePt t="19266" x="8228013" y="2049463"/>
          <p14:tracePt t="19281" x="7870825" y="2111375"/>
          <p14:tracePt t="19298" x="7615238" y="2151063"/>
          <p14:tracePt t="19300" x="7421563" y="2171700"/>
          <p14:tracePt t="19314" x="7116763" y="2233613"/>
          <p14:tracePt t="19331" x="6872288" y="2263775"/>
          <p14:tracePt t="19333" x="6769100" y="2284413"/>
          <p14:tracePt t="19348" x="6718300" y="2293938"/>
          <p14:tracePt t="19350" x="6616700" y="2305050"/>
          <p14:tracePt t="19365" x="6484938" y="2335213"/>
          <p14:tracePt t="19381" x="6413500" y="2344738"/>
          <p14:tracePt t="19398" x="6310313" y="2376488"/>
          <p14:tracePt t="19415" x="6270625" y="2376488"/>
          <p14:tracePt t="19419" x="6259513" y="2386013"/>
          <p14:tracePt t="19432" x="6208713" y="2406650"/>
          <p14:tracePt t="19440" x="6199188" y="2416175"/>
          <p14:tracePt t="19446" x="6178550" y="2427288"/>
          <p14:tracePt t="19455" x="6157913" y="2427288"/>
          <p14:tracePt t="19465" x="6137275" y="2436813"/>
          <p14:tracePt t="19469" x="6127750" y="2436813"/>
          <p14:tracePt t="19474" x="6116638" y="2447925"/>
          <p14:tracePt t="19488" x="6097588" y="2447925"/>
          <p14:tracePt t="19502" x="6086475" y="2447925"/>
          <p14:tracePt t="19516" x="6076950" y="2457450"/>
          <p14:tracePt t="19532" x="6065838" y="2457450"/>
          <p14:tracePt t="19548" x="6065838" y="2468563"/>
          <p14:tracePt t="19564" x="6056313" y="2468563"/>
          <p14:tracePt t="19567" x="6045200" y="2468563"/>
          <p14:tracePt t="19581" x="6035675" y="2478088"/>
          <p14:tracePt t="19601" x="6015038" y="2487613"/>
          <p14:tracePt t="19616" x="6005513" y="2498725"/>
          <p14:tracePt t="19631" x="5994400" y="2498725"/>
          <p14:tracePt t="19648" x="5984875" y="2508250"/>
          <p14:tracePt t="19650" x="5964238" y="2519363"/>
          <p14:tracePt t="19665" x="5934075" y="2549525"/>
          <p14:tracePt t="19683" x="5872163" y="2590800"/>
          <p14:tracePt t="19686" x="5821363" y="2609850"/>
          <p14:tracePt t="19699" x="5648325" y="2733675"/>
          <p14:tracePt t="19715" x="5373688" y="2946400"/>
          <p14:tracePt t="19720" x="5249863" y="3038475"/>
          <p14:tracePt t="19732" x="5127625" y="3130550"/>
          <p14:tracePt t="19737" x="5046663" y="3201988"/>
          <p14:tracePt t="19749" x="4852988" y="3386138"/>
          <p14:tracePt t="19756" x="4689475" y="3640138"/>
          <p14:tracePt t="19762" x="4546600" y="3854450"/>
          <p14:tracePt t="19770" x="4424363" y="4048125"/>
          <p14:tracePt t="19781" x="4373563" y="4140200"/>
          <p14:tracePt t="19797" x="4251325" y="4221163"/>
          <p14:tracePt t="19815" x="4210050" y="4221163"/>
          <p14:tracePt t="19816" x="4191000" y="4221163"/>
          <p14:tracePt t="19831" x="4170363" y="4221163"/>
          <p14:tracePt t="20135" x="4027488" y="4435475"/>
          <p14:tracePt t="20143" x="3863975" y="4660900"/>
          <p14:tracePt t="20151" x="3783013" y="4772025"/>
          <p14:tracePt t="20163" x="3732213" y="4875213"/>
          <p14:tracePt t="20181" x="3649663" y="4986338"/>
          <p14:tracePt t="20182" x="3629025" y="5018088"/>
          <p14:tracePt t="20197" x="3619500" y="5037138"/>
          <p14:tracePt t="20214" x="3598863" y="5068888"/>
          <p14:tracePt t="20231" x="3589338" y="5078413"/>
          <p14:tracePt t="20248" x="3589338" y="5099050"/>
          <p14:tracePt t="20252" x="3578225" y="5108575"/>
          <p14:tracePt t="20264" x="3568700" y="5108575"/>
          <p14:tracePt t="20268" x="3568700" y="5129213"/>
          <p14:tracePt t="20281" x="3557588" y="5129213"/>
          <p14:tracePt t="20283" x="3557588" y="5140325"/>
          <p14:tracePt t="20298" x="3557588" y="5159375"/>
          <p14:tracePt t="20314" x="3548063" y="5170488"/>
          <p14:tracePt t="20331" x="3538538" y="5180013"/>
          <p14:tracePt t="20352" x="3538538" y="5191125"/>
          <p14:tracePt t="20364" x="3538538" y="5200650"/>
          <p14:tracePt t="20381" x="3538538" y="5211763"/>
          <p14:tracePt t="20411" x="3538538" y="5221288"/>
          <p14:tracePt t="20501" x="3527425" y="5221288"/>
          <p14:tracePt t="20545" x="3517900" y="5221288"/>
          <p14:tracePt t="20579" x="3506788" y="5221288"/>
          <p14:tracePt t="20613" x="3497263" y="5221288"/>
          <p14:tracePt t="20642" x="3497263" y="5211763"/>
          <p14:tracePt t="20663" x="3486150" y="5200650"/>
          <p14:tracePt t="20670" x="3486150" y="5191125"/>
          <p14:tracePt t="20681" x="3486150" y="5170488"/>
          <p14:tracePt t="20698" x="3486150" y="5119688"/>
          <p14:tracePt t="20699" x="3486150" y="5078413"/>
          <p14:tracePt t="20715" x="3497263" y="4864100"/>
          <p14:tracePt t="20732" x="3557588" y="4557713"/>
          <p14:tracePt t="20735" x="3619500" y="4395788"/>
          <p14:tracePt t="20748" x="3660775" y="4292600"/>
          <p14:tracePt t="20765" x="3732213" y="4140200"/>
          <p14:tracePt t="20768" x="3751263" y="4110038"/>
          <p14:tracePt t="20782" x="3771900" y="4059238"/>
          <p14:tracePt t="20798" x="3803650" y="4017963"/>
          <p14:tracePt t="20815" x="3822700" y="3987800"/>
          <p14:tracePt t="20831" x="3854450" y="3937000"/>
          <p14:tracePt t="20833" x="3873500" y="3916363"/>
          <p14:tracePt t="20848" x="3925888" y="3844925"/>
          <p14:tracePt t="20865" x="3965575" y="3783013"/>
          <p14:tracePt t="20867" x="4006850" y="3752850"/>
          <p14:tracePt t="20881" x="4048125" y="3702050"/>
          <p14:tracePt t="20897" x="4087813" y="3640138"/>
          <p14:tracePt t="20915" x="4119563" y="3579813"/>
          <p14:tracePt t="20917" x="4129088" y="3559175"/>
          <p14:tracePt t="20931" x="4191000" y="3467100"/>
          <p14:tracePt t="20948" x="4281488" y="3335338"/>
          <p14:tracePt t="20950" x="4322763" y="3263900"/>
          <p14:tracePt t="20965" x="4373563" y="3181350"/>
          <p14:tracePt t="20966" x="4403725" y="3109913"/>
          <p14:tracePt t="20981" x="4456113" y="3038475"/>
          <p14:tracePt t="20998" x="4486275" y="2987675"/>
          <p14:tracePt t="21014" x="4495800" y="2967038"/>
          <p14:tracePt t="21031" x="4506913" y="2946400"/>
          <p14:tracePt t="21048" x="4527550" y="2906713"/>
          <p14:tracePt t="21050" x="4527550" y="2895600"/>
          <p14:tracePt t="21065" x="4537075" y="2855913"/>
          <p14:tracePt t="21081" x="4557713" y="2824163"/>
          <p14:tracePt t="21083" x="4557713" y="2805113"/>
          <p14:tracePt t="21098" x="4557713" y="2773363"/>
          <p14:tracePt t="21101" x="4557713" y="2752725"/>
          <p14:tracePt t="21115" x="4567238" y="2722563"/>
          <p14:tracePt t="21133" x="4578350" y="2570163"/>
          <p14:tracePt t="21147" x="4578350" y="2508250"/>
          <p14:tracePt t="21149" x="4578350" y="2478088"/>
          <p14:tracePt t="21166" x="4578350" y="2416175"/>
          <p14:tracePt t="21169" x="4578350" y="2397125"/>
          <p14:tracePt t="21176" x="4578350" y="2376488"/>
          <p14:tracePt t="21184" x="4578350" y="2355850"/>
          <p14:tracePt t="21199" x="4578350" y="2335213"/>
          <p14:tracePt t="21203" x="4578350" y="2325688"/>
          <p14:tracePt t="21219" x="4567238" y="2314575"/>
          <p14:tracePt t="21235" x="4567238" y="2305050"/>
          <p14:tracePt t="21248" x="4557713" y="2293938"/>
          <p14:tracePt t="21265" x="4546600" y="2293938"/>
          <p14:tracePt t="21287" x="4537075" y="2293938"/>
          <p14:tracePt t="21330" x="4527550" y="2293938"/>
          <p14:tracePt t="21367" x="4516438" y="2293938"/>
          <p14:tracePt t="21373" x="4516438" y="2305050"/>
          <p14:tracePt t="21381" x="4506913" y="2305050"/>
          <p14:tracePt t="21422" x="4506913" y="2314575"/>
          <p14:tracePt t="21427" x="4495800" y="2314575"/>
          <p14:tracePt t="21449" x="4495800" y="2325688"/>
          <p14:tracePt t="21457" x="4486275" y="2325688"/>
          <p14:tracePt t="21464" x="4486275" y="2335213"/>
          <p14:tracePt t="21481" x="4475163" y="2355850"/>
          <p14:tracePt t="21498" x="4465638" y="2376488"/>
          <p14:tracePt t="21514" x="4445000" y="2406650"/>
          <p14:tracePt t="21531" x="4445000" y="2416175"/>
          <p14:tracePt t="21533" x="4445000" y="2427288"/>
          <p14:tracePt t="21547" x="4435475" y="2447925"/>
          <p14:tracePt t="21564" x="4435475" y="2457450"/>
          <p14:tracePt t="21581" x="4435475" y="2478088"/>
          <p14:tracePt t="21583" x="4435475" y="2487613"/>
          <p14:tracePt t="21597" x="4435475" y="2498725"/>
          <p14:tracePt t="21614" x="4435475" y="2508250"/>
          <p14:tracePt t="21638" x="4435475" y="2519363"/>
          <p14:tracePt t="21666" x="4435475" y="2528888"/>
          <p14:tracePt t="21823" x="4445000" y="2528888"/>
          <p14:tracePt t="22663" x="4445000" y="2519363"/>
          <p14:tracePt t="22669" x="4445000" y="2508250"/>
          <p14:tracePt t="22682" x="4445000" y="2498725"/>
          <p14:tracePt t="22698" x="4445000" y="2468563"/>
          <p14:tracePt t="22715" x="4445000" y="2447925"/>
          <p14:tracePt t="22716" x="4445000" y="2427288"/>
          <p14:tracePt t="22731" x="4445000" y="2406650"/>
          <p14:tracePt t="22748" x="4456113" y="2376488"/>
          <p14:tracePt t="22765" x="4456113" y="2355850"/>
          <p14:tracePt t="22782" x="4465638" y="2344738"/>
          <p14:tracePt t="22798" x="4465638" y="2325688"/>
          <p14:tracePt t="22815" x="4475163" y="2314575"/>
          <p14:tracePt t="22831" x="4475163" y="2305050"/>
          <p14:tracePt t="22848" x="4475163" y="2293938"/>
          <p14:tracePt t="22865" x="4475163" y="2284413"/>
          <p14:tracePt t="22867" x="4456113" y="2274888"/>
          <p14:tracePt t="22881" x="4445000" y="2263775"/>
          <p14:tracePt t="22885" x="4414838" y="2254250"/>
          <p14:tracePt t="22898" x="4373563" y="2233613"/>
          <p14:tracePt t="22915" x="4352925" y="2233613"/>
          <p14:tracePt t="22917" x="4322763" y="2222500"/>
          <p14:tracePt t="22932" x="4292600" y="2212975"/>
          <p14:tracePt t="22948" x="4262438" y="2212975"/>
          <p14:tracePt t="22950" x="4251325" y="2212975"/>
          <p14:tracePt t="22965" x="4230688" y="2212975"/>
          <p14:tracePt t="22982" x="4221163" y="2212975"/>
          <p14:tracePt t="22984" x="4210050" y="2212975"/>
          <p14:tracePt t="22997" x="4200525" y="2222500"/>
          <p14:tracePt t="23015" x="4191000" y="2222500"/>
          <p14:tracePt t="23032" x="4159250" y="2233613"/>
          <p14:tracePt t="23049" x="4149725" y="2233613"/>
          <p14:tracePt t="23065" x="4129088" y="2254250"/>
          <p14:tracePt t="23067" x="4098925" y="2263775"/>
          <p14:tracePt t="23081" x="4078288" y="2284413"/>
          <p14:tracePt t="23082" x="4067175" y="2293938"/>
          <p14:tracePt t="23097" x="4048125" y="2325688"/>
          <p14:tracePt t="23115" x="4027488" y="2344738"/>
          <p14:tracePt t="23117" x="4016375" y="2344738"/>
          <p14:tracePt t="23131" x="4006850" y="2355850"/>
          <p14:tracePt t="23132" x="4006850" y="2365375"/>
          <p14:tracePt t="23148" x="3986213" y="2376488"/>
          <p14:tracePt t="23165" x="3986213" y="2397125"/>
          <p14:tracePt t="23181" x="3976688" y="2406650"/>
          <p14:tracePt t="23198" x="3976688" y="2427288"/>
          <p14:tracePt t="23200" x="3976688" y="2436813"/>
          <p14:tracePt t="23216" x="3976688" y="2447925"/>
          <p14:tracePt t="23231" x="3976688" y="2468563"/>
          <p14:tracePt t="23248" x="3976688" y="2487613"/>
          <p14:tracePt t="23250" x="3976688" y="2498725"/>
          <p14:tracePt t="23265" x="3976688" y="2508250"/>
          <p14:tracePt t="23266" x="3976688" y="2519363"/>
          <p14:tracePt t="23281" x="3986213" y="2540000"/>
          <p14:tracePt t="23298" x="3997325" y="2579688"/>
          <p14:tracePt t="23300" x="3997325" y="2590800"/>
          <p14:tracePt t="23314" x="4006850" y="2600325"/>
          <p14:tracePt t="23316" x="4016375" y="2620963"/>
          <p14:tracePt t="23332" x="4027488" y="2651125"/>
          <p14:tracePt t="23333" x="4037013" y="2671763"/>
          <p14:tracePt t="23347" x="4048125" y="2681288"/>
          <p14:tracePt t="23349" x="4057650" y="2701925"/>
          <p14:tracePt t="23365" x="4067175" y="2722563"/>
          <p14:tracePt t="23382" x="4078288" y="2743200"/>
          <p14:tracePt t="23397" x="4087813" y="2763838"/>
          <p14:tracePt t="23415" x="4087813" y="2784475"/>
          <p14:tracePt t="23431" x="4108450" y="2794000"/>
          <p14:tracePt t="23432" x="4119563" y="2805113"/>
          <p14:tracePt t="23448" x="4129088" y="2824163"/>
          <p14:tracePt t="23465" x="4138613" y="2824163"/>
          <p14:tracePt t="23481" x="4159250" y="2855913"/>
          <p14:tracePt t="23484" x="4170363" y="2855913"/>
          <p14:tracePt t="23498" x="4179888" y="2865438"/>
          <p14:tracePt t="23514" x="4191000" y="2876550"/>
          <p14:tracePt t="23531" x="4210050" y="2886075"/>
          <p14:tracePt t="23533" x="4210050" y="2895600"/>
          <p14:tracePt t="23548" x="4230688" y="2895600"/>
          <p14:tracePt t="23565" x="4241800" y="2906713"/>
          <p14:tracePt t="23581" x="4262438" y="2916238"/>
          <p14:tracePt t="23598" x="4271963" y="2916238"/>
          <p14:tracePt t="23601" x="4281488" y="2916238"/>
          <p14:tracePt t="23616" x="4292600" y="2927350"/>
          <p14:tracePt t="23632" x="4313238" y="2936875"/>
          <p14:tracePt t="23649" x="4332288" y="2936875"/>
          <p14:tracePt t="23651" x="4343400" y="2936875"/>
          <p14:tracePt t="23665" x="4364038" y="2936875"/>
          <p14:tracePt t="23681" x="4384675" y="2946400"/>
          <p14:tracePt t="23698" x="4414838" y="2946400"/>
          <p14:tracePt t="23714" x="4445000" y="2957513"/>
          <p14:tracePt t="23731" x="4465638" y="2967038"/>
          <p14:tracePt t="23748" x="4495800" y="2967038"/>
          <p14:tracePt t="23765" x="4506913" y="2967038"/>
          <p14:tracePt t="23781" x="4516438" y="2967038"/>
          <p14:tracePt t="23798" x="4527550" y="2967038"/>
          <p14:tracePt t="23815" x="4546600" y="2967038"/>
          <p14:tracePt t="23832" x="4557713" y="2967038"/>
          <p14:tracePt t="23862" x="4567238" y="2967038"/>
          <p14:tracePt t="23897" x="4578350" y="2967038"/>
          <p14:tracePt t="23904" x="4578350" y="2957513"/>
          <p14:tracePt t="24205" x="4578350" y="2946400"/>
          <p14:tracePt t="24276" x="4587875" y="2946400"/>
          <p14:tracePt t="24289" x="4587875" y="2936875"/>
          <p14:tracePt t="24340" x="4587875" y="2927350"/>
          <p14:tracePt t="24353" x="4597400" y="2927350"/>
          <p14:tracePt t="24368" x="4597400" y="2916238"/>
          <p14:tracePt t="24373" x="4608513" y="2895600"/>
          <p14:tracePt t="24378" x="4618038" y="2886075"/>
          <p14:tracePt t="24387" x="4618038" y="2876550"/>
          <p14:tracePt t="24401" x="4618038" y="2865438"/>
          <p14:tracePt t="24416" x="4629150" y="2844800"/>
          <p14:tracePt t="24437" x="4629150" y="2835275"/>
          <p14:tracePt t="24449" x="4638675" y="2824163"/>
          <p14:tracePt t="24464" x="4638675" y="2814638"/>
          <p14:tracePt t="24487" x="4649788" y="2814638"/>
          <p14:tracePt t="24498" x="4649788" y="2805113"/>
          <p14:tracePt t="24501" x="4659313" y="2805113"/>
          <p14:tracePt t="24504" x="4659313" y="2794000"/>
          <p14:tracePt t="24514" x="4659313" y="2784475"/>
          <p14:tracePt t="24531" x="4689475" y="2743200"/>
          <p14:tracePt t="24537" x="4700588" y="2733675"/>
          <p14:tracePt t="24546" x="4721225" y="2701925"/>
          <p14:tracePt t="24551" x="4751388" y="2662238"/>
          <p14:tracePt t="24558" x="4760913" y="2641600"/>
          <p14:tracePt t="24563" x="4772025" y="2630488"/>
          <p14:tracePt t="24569" x="4781550" y="2609850"/>
          <p14:tracePt t="24577" x="4791075" y="2600325"/>
          <p14:tracePt t="24586" x="4791075" y="2590800"/>
          <p14:tracePt t="24599" x="4802188" y="2570163"/>
          <p14:tracePt t="24615" x="4802188" y="2559050"/>
          <p14:tracePt t="24633" x="4811713" y="2549525"/>
          <p14:tracePt t="24640" x="4822825" y="2528888"/>
          <p14:tracePt t="24654" x="4822825" y="2498725"/>
          <p14:tracePt t="24665" x="4832350" y="2487613"/>
          <p14:tracePt t="24668" x="4832350" y="2468563"/>
          <p14:tracePt t="24683" x="4843463" y="2457450"/>
          <p14:tracePt t="24698" x="4843463" y="2427288"/>
          <p14:tracePt t="24715" x="4843463" y="2416175"/>
          <p14:tracePt t="24731" x="4843463" y="2397125"/>
          <p14:tracePt t="24748" x="4843463" y="2386013"/>
          <p14:tracePt t="24766" x="4843463" y="2376488"/>
          <p14:tracePt t="24767" x="4843463" y="2365375"/>
          <p14:tracePt t="24781" x="4852988" y="2365375"/>
          <p14:tracePt t="24798" x="4852988" y="2355850"/>
          <p14:tracePt t="24815" x="4862513" y="2344738"/>
          <p14:tracePt t="24817" x="4873625" y="2335213"/>
          <p14:tracePt t="24831" x="4894263" y="2305050"/>
          <p14:tracePt t="24848" x="4924425" y="2274888"/>
          <p14:tracePt t="24864" x="4945063" y="2254250"/>
          <p14:tracePt t="24881" x="4954588" y="2243138"/>
          <p14:tracePt t="24898" x="4975225" y="2222500"/>
          <p14:tracePt t="24900" x="4986338" y="2222500"/>
          <p14:tracePt t="24914" x="4995863" y="2203450"/>
          <p14:tracePt t="24933" x="5016500" y="2192338"/>
          <p14:tracePt t="24948" x="5026025" y="2192338"/>
          <p14:tracePt t="24965" x="5067300" y="2171700"/>
          <p14:tracePt t="24981" x="5108575" y="2141538"/>
          <p14:tracePt t="24983" x="5118100" y="2141538"/>
          <p14:tracePt t="24997" x="5148263" y="2132013"/>
          <p14:tracePt t="25015" x="5180013" y="2132013"/>
          <p14:tracePt t="25018" x="5189538" y="2132013"/>
          <p14:tracePt t="25033" x="5210175" y="2132013"/>
          <p14:tracePt t="25048" x="5240338" y="2132013"/>
          <p14:tracePt t="25066" x="5341938" y="2141538"/>
          <p14:tracePt t="25081" x="5353050" y="2162175"/>
          <p14:tracePt t="25083" x="5373688" y="2171700"/>
          <p14:tracePt t="25097" x="5475288" y="2243138"/>
          <p14:tracePt t="25115" x="5526088" y="2293938"/>
          <p14:tracePt t="25117" x="5576888" y="2335213"/>
          <p14:tracePt t="25131" x="5668963" y="2447925"/>
          <p14:tracePt t="25147" x="5729288" y="2570163"/>
          <p14:tracePt t="25165" x="5791200" y="2692400"/>
          <p14:tracePt t="25167" x="5811838" y="2722563"/>
          <p14:tracePt t="25181" x="5851525" y="2844800"/>
          <p14:tracePt t="25197" x="5872163" y="2895600"/>
          <p14:tracePt t="25215" x="5883275" y="2957513"/>
          <p14:tracePt t="25231" x="5883275" y="2978150"/>
          <p14:tracePt t="25248" x="5883275" y="2998788"/>
          <p14:tracePt t="25265" x="5883275" y="3008313"/>
          <p14:tracePt t="25282" x="5883275" y="3017838"/>
          <p14:tracePt t="25283" x="5883275" y="3038475"/>
          <p14:tracePt t="25299" x="5883275" y="3059113"/>
          <p14:tracePt t="25314" x="5872163" y="3079750"/>
          <p14:tracePt t="25333" x="5851525" y="3121025"/>
          <p14:tracePt t="25348" x="5821363" y="3151188"/>
          <p14:tracePt t="25365" x="5800725" y="3181350"/>
          <p14:tracePt t="25382" x="5780088" y="3201988"/>
          <p14:tracePt t="25384" x="5749925" y="3222625"/>
          <p14:tracePt t="25398" x="5719763" y="3243263"/>
          <p14:tracePt t="25415" x="5618163" y="3282950"/>
          <p14:tracePt t="25417" x="5526088" y="3303588"/>
          <p14:tracePt t="25431" x="5445125" y="3324225"/>
          <p14:tracePt t="25432" x="5332413" y="3344863"/>
          <p14:tracePt t="25448" x="5189538" y="3365500"/>
          <p14:tracePt t="25465" x="5056188" y="3365500"/>
          <p14:tracePt t="25466" x="5026025" y="3365500"/>
          <p14:tracePt t="25481" x="5005388" y="3365500"/>
          <p14:tracePt t="25483" x="4975225" y="3365500"/>
          <p14:tracePt t="25498" x="4924425" y="3354388"/>
          <p14:tracePt t="25515" x="4883150" y="3324225"/>
          <p14:tracePt t="25518" x="4852988" y="3324225"/>
          <p14:tracePt t="25531" x="4802188" y="3294063"/>
          <p14:tracePt t="25548" x="4760913" y="3252788"/>
          <p14:tracePt t="25550" x="4730750" y="3232150"/>
          <p14:tracePt t="25565" x="4721225" y="3211513"/>
          <p14:tracePt t="25567" x="4700588" y="3192463"/>
          <p14:tracePt t="25581" x="4659313" y="3151188"/>
          <p14:tracePt t="25598" x="4608513" y="3059113"/>
          <p14:tracePt t="25614" x="4597400" y="3038475"/>
          <p14:tracePt t="25617" x="4587875" y="3017838"/>
          <p14:tracePt t="25632" x="4578350" y="2967038"/>
          <p14:tracePt t="25648" x="4567238" y="2895600"/>
          <p14:tracePt t="25650" x="4567238" y="2876550"/>
          <p14:tracePt t="25664" x="4567238" y="2814638"/>
          <p14:tracePt t="25682" x="4567238" y="2733675"/>
          <p14:tracePt t="25683" x="4578350" y="2713038"/>
          <p14:tracePt t="25698" x="4578350" y="2701925"/>
          <p14:tracePt t="25700" x="4587875" y="2681288"/>
          <p14:tracePt t="25714" x="4597400" y="2641600"/>
          <p14:tracePt t="25732" x="4618038" y="2600325"/>
          <p14:tracePt t="25734" x="4618038" y="2590800"/>
          <p14:tracePt t="25748" x="4668838" y="2540000"/>
          <p14:tracePt t="25765" x="4700588" y="2498725"/>
          <p14:tracePt t="25782" x="4791075" y="2427288"/>
          <p14:tracePt t="25785" x="4883150" y="2365375"/>
          <p14:tracePt t="25798" x="5005388" y="2314575"/>
          <p14:tracePt t="25815" x="5159375" y="2243138"/>
          <p14:tracePt t="25816" x="5219700" y="2233613"/>
          <p14:tracePt t="25832" x="5291138" y="2222500"/>
          <p14:tracePt t="25848" x="5353050" y="2222500"/>
          <p14:tracePt t="25864" x="5424488" y="2222500"/>
          <p14:tracePt t="25866" x="5445125" y="2222500"/>
          <p14:tracePt t="25882" x="5526088" y="2233613"/>
          <p14:tracePt t="25898" x="5607050" y="2274888"/>
          <p14:tracePt t="25915" x="5708650" y="2355850"/>
          <p14:tracePt t="25932" x="5811838" y="2478088"/>
          <p14:tracePt t="25948" x="5913438" y="2630488"/>
          <p14:tracePt t="25965" x="5954713" y="2752725"/>
          <p14:tracePt t="25967" x="5964238" y="2784475"/>
          <p14:tracePt t="25981" x="5973763" y="2876550"/>
          <p14:tracePt t="25998" x="5973763" y="2957513"/>
          <p14:tracePt t="26000" x="5973763" y="2987675"/>
          <p14:tracePt t="26015" x="5954713" y="3100388"/>
          <p14:tracePt t="26032" x="5892800" y="3243263"/>
          <p14:tracePt t="26034" x="5842000" y="3335338"/>
          <p14:tracePt t="26048" x="5811838" y="3406775"/>
          <p14:tracePt t="26050" x="5770563" y="3497263"/>
          <p14:tracePt t="26064" x="5719763" y="3579813"/>
          <p14:tracePt t="26081" x="5648325" y="3671888"/>
          <p14:tracePt t="26083" x="5627688" y="3702050"/>
          <p14:tracePt t="26098" x="5586413" y="3722688"/>
          <p14:tracePt t="26099" x="5567363" y="3743325"/>
          <p14:tracePt t="26114" x="5514975" y="3773488"/>
          <p14:tracePt t="26132" x="5445125" y="3813175"/>
          <p14:tracePt t="26148" x="5362575" y="3833813"/>
          <p14:tracePt t="26165" x="5302250" y="3833813"/>
          <p14:tracePt t="26182" x="5219700" y="3833813"/>
          <p14:tracePt t="26184" x="5189538" y="3833813"/>
          <p14:tracePt t="26197" x="5097463" y="3803650"/>
          <p14:tracePt t="26214" x="4995863" y="3752850"/>
          <p14:tracePt t="26231" x="4873625" y="3671888"/>
          <p14:tracePt t="26233" x="4791075" y="3589338"/>
          <p14:tracePt t="26248" x="4668838" y="3446463"/>
          <p14:tracePt t="26265" x="4567238" y="3294063"/>
          <p14:tracePt t="26266" x="4546600" y="3222625"/>
          <p14:tracePt t="26281" x="4486275" y="3028950"/>
          <p14:tracePt t="26298" x="4475163" y="2916238"/>
          <p14:tracePt t="26316" x="4475163" y="2662238"/>
          <p14:tracePt t="26331" x="4495800" y="2519363"/>
          <p14:tracePt t="26351" x="4557713" y="2344738"/>
          <p14:tracePt t="26366" x="4597400" y="2284413"/>
          <p14:tracePt t="26373" x="4597400" y="2263775"/>
          <p14:tracePt t="26379" x="4629150" y="2233613"/>
          <p14:tracePt t="26387" x="4638675" y="2212975"/>
          <p14:tracePt t="26399" x="4668838" y="2182813"/>
          <p14:tracePt t="26415" x="4721225" y="2132013"/>
          <p14:tracePt t="26433" x="4802188" y="2060575"/>
          <p14:tracePt t="26435" x="4862513" y="2028825"/>
          <p14:tracePt t="26448" x="4986338" y="1957388"/>
          <p14:tracePt t="26465" x="5168900" y="1866900"/>
          <p14:tracePt t="26482" x="5403850" y="1814513"/>
          <p14:tracePt t="26498" x="5454650" y="1804988"/>
          <p14:tracePt t="26500" x="5514975" y="1804988"/>
          <p14:tracePt t="26515" x="5567363" y="1804988"/>
          <p14:tracePt t="26533" x="5618163" y="1814513"/>
          <p14:tracePt t="26540" x="5638800" y="1825625"/>
          <p14:tracePt t="26548" x="5657850" y="1835150"/>
          <p14:tracePt t="26565" x="5719763" y="1876425"/>
          <p14:tracePt t="26568" x="5740400" y="1906588"/>
          <p14:tracePt t="26585" x="5800725" y="1978025"/>
          <p14:tracePt t="26601" x="5872163" y="2079625"/>
          <p14:tracePt t="26605" x="5913438" y="2141538"/>
          <p14:tracePt t="26610" x="5943600" y="2203450"/>
          <p14:tracePt t="26618" x="5964238" y="2243138"/>
          <p14:tracePt t="26631" x="5973763" y="2274888"/>
          <p14:tracePt t="26632" x="5984875" y="2305050"/>
          <p14:tracePt t="26647" x="6015038" y="2376488"/>
          <p14:tracePt t="26665" x="6026150" y="2447925"/>
          <p14:tracePt t="26681" x="6035675" y="2478088"/>
          <p14:tracePt t="26682" x="6035675" y="2519363"/>
          <p14:tracePt t="26698" x="6035675" y="2609850"/>
          <p14:tracePt t="26716" x="6005513" y="2763838"/>
          <p14:tracePt t="26731" x="5984875" y="2814638"/>
          <p14:tracePt t="26749" x="5973763" y="2855913"/>
          <p14:tracePt t="26750" x="5964238" y="2876550"/>
          <p14:tracePt t="26765" x="5943600" y="2886075"/>
          <p14:tracePt t="26767" x="5943600" y="2906713"/>
          <p14:tracePt t="26782" x="5922963" y="2927350"/>
          <p14:tracePt t="26799" x="5903913" y="2967038"/>
          <p14:tracePt t="26800" x="5892800" y="2987675"/>
          <p14:tracePt t="26814" x="5872163" y="2998788"/>
          <p14:tracePt t="26816" x="5851525" y="3017838"/>
          <p14:tracePt t="26831" x="5842000" y="3049588"/>
          <p14:tracePt t="26848" x="5832475" y="3059113"/>
          <p14:tracePt t="26850" x="5811838" y="3059113"/>
          <p14:tracePt t="26864" x="5800725" y="3079750"/>
          <p14:tracePt t="26881" x="5791200" y="3089275"/>
          <p14:tracePt t="26883" x="5780088" y="3100388"/>
          <p14:tracePt t="26898" x="5761038" y="3121025"/>
          <p14:tracePt t="26915" x="5740400" y="3130550"/>
          <p14:tracePt t="26932" x="5708650" y="3151188"/>
          <p14:tracePt t="26934" x="5689600" y="3160713"/>
          <p14:tracePt t="26947" x="5668963" y="3171825"/>
          <p14:tracePt t="26964" x="5648325" y="3181350"/>
          <p14:tracePt t="26982" x="5627688" y="3192463"/>
          <p14:tracePt t="26998" x="5618163" y="3192463"/>
          <p14:tracePt t="27014" x="5607050" y="3201988"/>
          <p14:tracePt t="27032" x="5586413" y="3201988"/>
          <p14:tracePt t="27048" x="5576888" y="3211513"/>
          <p14:tracePt t="27065" x="5567363" y="3211513"/>
          <p14:tracePt t="27067" x="5556250" y="3211513"/>
          <p14:tracePt t="27087" x="5535613" y="3211513"/>
          <p14:tracePt t="27109" x="5526088" y="3211513"/>
          <p14:tracePt t="27143" x="5514975" y="3211513"/>
          <p14:tracePt t="27156" x="5505450" y="3211513"/>
          <p14:tracePt t="27185" x="5495925" y="3211513"/>
          <p14:tracePt t="27208" x="5484813" y="3211513"/>
          <p14:tracePt t="27221" x="5475288" y="3211513"/>
          <p14:tracePt t="27228" x="5464175" y="3211513"/>
          <p14:tracePt t="27242" x="5454650" y="3211513"/>
          <p14:tracePt t="27255" x="5445125" y="3211513"/>
          <p14:tracePt t="27270" x="5434013" y="3211513"/>
          <p14:tracePt t="27281" x="5424488" y="3211513"/>
          <p14:tracePt t="27283" x="5413375" y="3211513"/>
          <p14:tracePt t="27299" x="5392738" y="3211513"/>
          <p14:tracePt t="27315" x="5353050" y="3211513"/>
          <p14:tracePt t="27332" x="5321300" y="3201988"/>
          <p14:tracePt t="27335" x="5302250" y="3201988"/>
          <p14:tracePt t="27348" x="5260975" y="3181350"/>
          <p14:tracePt t="27364" x="5230813" y="3181350"/>
          <p14:tracePt t="27382" x="5199063" y="3171825"/>
          <p14:tracePt t="27397" x="5180013" y="3160713"/>
          <p14:tracePt t="27416" x="5148263" y="3141663"/>
          <p14:tracePt t="27431" x="5148263" y="3130550"/>
          <p14:tracePt t="27434" x="5138738" y="3130550"/>
          <p14:tracePt t="27447" x="5118100" y="3121025"/>
          <p14:tracePt t="27464" x="5108575" y="3109913"/>
          <p14:tracePt t="27481" x="5087938" y="3100388"/>
          <p14:tracePt t="27499" x="5087938" y="3089275"/>
          <p14:tracePt t="27516" x="5076825" y="3079750"/>
          <p14:tracePt t="27532" x="5076825" y="3070225"/>
          <p14:tracePt t="27568" x="5076825" y="3059113"/>
          <p14:tracePt t="28626" x="5037138" y="3079750"/>
          <p14:tracePt t="28633" x="4954588" y="3100388"/>
          <p14:tracePt t="28648" x="4822825" y="3141663"/>
          <p14:tracePt t="28665" x="4587875" y="3201988"/>
          <p14:tracePt t="28681" x="4475163" y="3222625"/>
          <p14:tracePt t="28697" x="4384675" y="3252788"/>
          <p14:tracePt t="28715" x="4271963" y="3273425"/>
          <p14:tracePt t="28731" x="4230688" y="3282950"/>
          <p14:tracePt t="28747" x="4179888" y="3294063"/>
          <p14:tracePt t="28765" x="4159250" y="3303588"/>
          <p14:tracePt t="28767" x="4149725" y="3314700"/>
          <p14:tracePt t="28780" x="4119563" y="3314700"/>
          <p14:tracePt t="28797" x="4108450" y="3324225"/>
          <p14:tracePt t="28799" x="4098925" y="3324225"/>
          <p14:tracePt t="28815" x="4078288" y="3335338"/>
          <p14:tracePt t="28831" x="4048125" y="3344863"/>
          <p14:tracePt t="28850" x="4037013" y="3354388"/>
          <p14:tracePt t="28865" x="4016375" y="3365500"/>
          <p14:tracePt t="28881" x="4006850" y="3365500"/>
          <p14:tracePt t="28898" x="4006850" y="3375025"/>
          <p14:tracePt t="28900" x="3997325" y="3375025"/>
          <p14:tracePt t="28920" x="3986213" y="3386138"/>
          <p14:tracePt t="28931" x="3976688" y="3386138"/>
          <p14:tracePt t="28947" x="3965575" y="3406775"/>
          <p14:tracePt t="28964" x="3956050" y="3416300"/>
          <p14:tracePt t="28982" x="3935413" y="3425825"/>
          <p14:tracePt t="28997" x="3925888" y="3436938"/>
          <p14:tracePt t="29014" x="3925888" y="3446463"/>
          <p14:tracePt t="29030" x="3914775" y="3457575"/>
          <p14:tracePt t="29053" x="3905250" y="3457575"/>
          <p14:tracePt t="29066" x="3894138" y="3467100"/>
          <p14:tracePt t="29088" x="3894138" y="3478213"/>
          <p14:tracePt t="29195" x="3905250" y="3478213"/>
          <p14:tracePt t="29221" x="3914775" y="3478213"/>
          <p14:tracePt t="29235" x="3925888" y="3478213"/>
          <p14:tracePt t="29243" x="3944938" y="3478213"/>
          <p14:tracePt t="29249" x="3965575" y="3478213"/>
          <p14:tracePt t="29265" x="4006850" y="3478213"/>
          <p14:tracePt t="29282" x="4138613" y="3497263"/>
          <p14:tracePt t="29299" x="4179888" y="3508375"/>
          <p14:tracePt t="29301" x="4241800" y="3508375"/>
          <p14:tracePt t="29314" x="4352925" y="3538538"/>
          <p14:tracePt t="29332" x="4516438" y="3579813"/>
          <p14:tracePt t="29347" x="4668838" y="3630613"/>
          <p14:tracePt t="29365" x="4894263" y="3660775"/>
          <p14:tracePt t="29366" x="4995863" y="3660775"/>
          <p14:tracePt t="29382" x="5199063" y="3671888"/>
          <p14:tracePt t="29398" x="5332413" y="3681413"/>
          <p14:tracePt t="29415" x="5445125" y="3690938"/>
          <p14:tracePt t="29431" x="5475288" y="3690938"/>
          <p14:tracePt t="29433" x="5495925" y="3690938"/>
          <p14:tracePt t="29448" x="5546725" y="3711575"/>
          <p14:tracePt t="29465" x="5618163" y="3722688"/>
          <p14:tracePt t="29481" x="5638800" y="3732213"/>
          <p14:tracePt t="29497" x="5648325" y="3732213"/>
          <p14:tracePt t="29514" x="5657850" y="3743325"/>
          <p14:tracePt t="29532" x="5668963" y="3743325"/>
          <p14:tracePt t="29548" x="5668963" y="3752850"/>
          <p14:tracePt t="29566" x="5678488" y="3752850"/>
          <p14:tracePt t="30758" x="5586413" y="4110038"/>
          <p14:tracePt t="30766" x="5484813" y="4446588"/>
          <p14:tracePt t="30774" x="5392738" y="4772025"/>
          <p14:tracePt t="30781" x="5321300" y="4997450"/>
          <p14:tracePt t="30798" x="5148263" y="5507038"/>
          <p14:tracePt t="30815" x="4945063" y="6078538"/>
          <p14:tracePt t="30831" x="4903788" y="6221413"/>
          <p14:tracePt t="30848" x="4689475" y="6577013"/>
          <p14:tracePt t="30865" x="4537075" y="6740525"/>
          <p14:tracePt t="30882" x="4394200" y="6853238"/>
          <p14:tracePt t="30884" x="4322763" y="6904038"/>
          <p14:tracePt t="30897" x="4230688" y="6954838"/>
          <p14:tracePt t="30899" x="4119563" y="7005638"/>
          <p14:tracePt t="30914" x="4006850" y="7056438"/>
          <p14:tracePt t="30932" x="3771900" y="7127875"/>
          <p14:tracePt t="30949" x="3578225" y="7159625"/>
          <p14:tracePt t="30952" x="3497263" y="7169150"/>
          <p14:tracePt t="30964" x="3292475" y="7169150"/>
          <p14:tracePt t="30981" x="3068638" y="7138988"/>
          <p14:tracePt t="30983" x="2925763" y="7097713"/>
          <p14:tracePt t="30998" x="2782888" y="7026275"/>
          <p14:tracePt t="30999" x="2671763" y="6975475"/>
          <p14:tracePt t="31014" x="2446338" y="6832600"/>
          <p14:tracePt t="31031" x="2284413" y="6689725"/>
          <p14:tracePt t="31034" x="2243138" y="6627813"/>
          <p14:tracePt t="31048" x="2181225" y="6546850"/>
          <p14:tracePt t="31049" x="2141538" y="6454775"/>
          <p14:tracePt t="31065" x="2100263" y="6353175"/>
          <p14:tracePt t="31082" x="2090738" y="6180138"/>
          <p14:tracePt t="31097" x="2141538" y="5986463"/>
          <p14:tracePt t="31114" x="2263775" y="5710238"/>
          <p14:tracePt t="31132" x="2690813" y="5087938"/>
          <p14:tracePt t="31148" x="3089275" y="4711700"/>
          <p14:tracePt t="31164" x="3435350" y="4446588"/>
          <p14:tracePt t="31167" x="3660775" y="4292600"/>
          <p14:tracePt t="31181" x="3843338" y="4191000"/>
          <p14:tracePt t="31183" x="4191000" y="4027488"/>
          <p14:tracePt t="31198" x="4811713" y="3824288"/>
          <p14:tracePt t="31214" x="5281613" y="3702050"/>
          <p14:tracePt t="31231" x="5954713" y="3568700"/>
          <p14:tracePt t="31248" x="6199188" y="3538538"/>
          <p14:tracePt t="31250" x="6362700" y="3538538"/>
          <p14:tracePt t="31265" x="6688138" y="3538538"/>
          <p14:tracePt t="31282" x="6891338" y="3559175"/>
          <p14:tracePt t="31298" x="7248525" y="3609975"/>
          <p14:tracePt t="31301" x="7340600" y="3640138"/>
          <p14:tracePt t="31314" x="7432675" y="3660775"/>
          <p14:tracePt t="31315" x="7545388" y="3690938"/>
          <p14:tracePt t="31331" x="7739063" y="3743325"/>
          <p14:tracePt t="31349" x="8004175" y="3895725"/>
          <p14:tracePt t="31365" x="8085138" y="3976688"/>
          <p14:tracePt t="31366" x="8145463" y="4038600"/>
          <p14:tracePt t="31381" x="8248650" y="4191000"/>
          <p14:tracePt t="31383" x="8288338" y="4241800"/>
          <p14:tracePt t="31398" x="8329613" y="4303713"/>
          <p14:tracePt t="31399" x="8350250" y="4333875"/>
          <p14:tracePt t="31414" x="8401050" y="4456113"/>
          <p14:tracePt t="31431" x="8410575" y="4568825"/>
          <p14:tracePt t="31449" x="8410575" y="4681538"/>
          <p14:tracePt t="31450" x="8401050" y="4762500"/>
          <p14:tracePt t="31465" x="8380413" y="4875213"/>
          <p14:tracePt t="31482" x="8320088" y="5048250"/>
          <p14:tracePt t="31484" x="8267700" y="5149850"/>
          <p14:tracePt t="31498" x="8186738" y="5334000"/>
          <p14:tracePt t="31514" x="8074025" y="5486400"/>
          <p14:tracePt t="31531" x="7951788" y="5608638"/>
          <p14:tracePt t="31533" x="7861300" y="5700713"/>
          <p14:tracePt t="31548" x="7615238" y="5864225"/>
          <p14:tracePt t="31564" x="7331075" y="6026150"/>
          <p14:tracePt t="31581" x="6872288" y="6189663"/>
          <p14:tracePt t="31583" x="6750050" y="6230938"/>
          <p14:tracePt t="31598" x="6432550" y="6291263"/>
          <p14:tracePt t="31615" x="6045200" y="6332538"/>
          <p14:tracePt t="31617" x="5800725" y="6332538"/>
          <p14:tracePt t="31630" x="5413375" y="6332538"/>
          <p14:tracePt t="31648" x="5138738" y="6332538"/>
          <p14:tracePt t="31650" x="4975225" y="6323013"/>
          <p14:tracePt t="31665" x="4730750" y="6311900"/>
          <p14:tracePt t="31681" x="4495800" y="6302375"/>
          <p14:tracePt t="31697" x="4281488" y="6261100"/>
          <p14:tracePt t="31714" x="4057650" y="6221413"/>
          <p14:tracePt t="31716" x="3986213" y="6221413"/>
          <p14:tracePt t="31731" x="3854450" y="6169025"/>
          <p14:tracePt t="31734" x="3813175" y="6159500"/>
          <p14:tracePt t="31748" x="3732213" y="6118225"/>
          <p14:tracePt t="31765" x="3711575" y="6118225"/>
          <p14:tracePt t="31781" x="3700463" y="6108700"/>
          <p14:tracePt t="31798" x="3690938" y="6108700"/>
          <p14:tracePt t="31815" x="3690938" y="6097588"/>
          <p14:tracePt t="31833" x="3679825" y="6097588"/>
          <p14:tracePt t="31877" x="3679825" y="6108700"/>
          <p14:tracePt t="32248" x="3578225" y="6057900"/>
          <p14:tracePt t="32254" x="3414713" y="5965825"/>
          <p14:tracePt t="32265" x="3282950" y="5853113"/>
          <p14:tracePt t="32266" x="3059113" y="5689600"/>
          <p14:tracePt t="32281" x="2660650" y="5384800"/>
          <p14:tracePt t="32298" x="2395538" y="5149850"/>
          <p14:tracePt t="32300" x="2058988" y="4875213"/>
          <p14:tracePt t="32314" x="1427163" y="4313238"/>
          <p14:tracePt t="32316" x="1162050" y="4048125"/>
          <p14:tracePt t="32331" x="836613" y="3743325"/>
          <p14:tracePt t="32333" x="560388" y="3406775"/>
          <p14:tracePt t="32348" x="61913" y="2784475"/>
          <p14:tracePt t="33602" x="407988" y="723900"/>
          <p14:tracePt t="33609" x="631825" y="908050"/>
          <p14:tracePt t="33622" x="887413" y="1090613"/>
          <p14:tracePt t="33623" x="1173163" y="1325563"/>
          <p14:tracePt t="33639" x="1784350" y="1897063"/>
          <p14:tracePt t="33655" x="2171700" y="2233613"/>
          <p14:tracePt t="33672" x="2844800" y="2743200"/>
          <p14:tracePt t="33673" x="3038475" y="2876550"/>
          <p14:tracePt t="33688" x="3517900" y="3222625"/>
          <p14:tracePt t="33705" x="4016375" y="3579813"/>
          <p14:tracePt t="33706" x="4179888" y="3651250"/>
          <p14:tracePt t="33722" x="4302125" y="3702050"/>
          <p14:tracePt t="33723" x="4465638" y="3762375"/>
          <p14:tracePt t="33739" x="4659313" y="3833813"/>
          <p14:tracePt t="33756" x="4862513" y="3895725"/>
          <p14:tracePt t="33758" x="4903788" y="3905250"/>
          <p14:tracePt t="33772" x="4975225" y="3916363"/>
          <p14:tracePt t="33789" x="5016500" y="3916363"/>
          <p14:tracePt t="33791" x="5026025" y="3916363"/>
          <p14:tracePt t="33806" x="5037138" y="3916363"/>
          <p14:tracePt t="33823" x="5046663" y="3925888"/>
          <p14:tracePt t="33838" x="5076825" y="3937000"/>
          <p14:tracePt t="33856" x="5189538" y="3976688"/>
          <p14:tracePt t="33871" x="5445125" y="4110038"/>
          <p14:tracePt t="33888" x="6035675" y="4425950"/>
          <p14:tracePt t="33905" x="6524625" y="4711700"/>
          <p14:tracePt t="33922" x="6596063" y="4792663"/>
          <p14:tracePt t="33924" x="6616700" y="4803775"/>
          <p14:tracePt t="33939" x="6616700" y="4833938"/>
          <p14:tracePt t="33940" x="6616700" y="4864100"/>
          <p14:tracePt t="33955" x="6616700" y="4997450"/>
          <p14:tracePt t="33973" x="6616700" y="5180013"/>
          <p14:tracePt t="34817" x="6708775" y="5170488"/>
          <p14:tracePt t="34824" x="6810375" y="5140325"/>
          <p14:tracePt t="34839" x="6962775" y="5108575"/>
          <p14:tracePt t="34855" x="7116763" y="5078413"/>
          <p14:tracePt t="34857" x="7218363" y="5068888"/>
          <p14:tracePt t="34872" x="7280275" y="5057775"/>
          <p14:tracePt t="34874" x="7361238" y="5048250"/>
          <p14:tracePt t="34888" x="7524750" y="5027613"/>
          <p14:tracePt t="34906" x="7656513" y="5027613"/>
          <p14:tracePt t="34908" x="7758113" y="5027613"/>
          <p14:tracePt t="34921" x="7850188" y="5027613"/>
          <p14:tracePt t="34938" x="7972425" y="5027613"/>
          <p14:tracePt t="34956" x="8064500" y="5027613"/>
          <p14:tracePt t="34971" x="8115300" y="5037138"/>
          <p14:tracePt t="34988" x="8177213" y="5037138"/>
          <p14:tracePt t="35006" x="8228013" y="5037138"/>
          <p14:tracePt t="35008" x="8248650" y="5048250"/>
          <p14:tracePt t="35022" x="8288338" y="5057775"/>
          <p14:tracePt t="35039" x="8299450" y="5068888"/>
          <p14:tracePt t="35041" x="8320088" y="5068888"/>
          <p14:tracePt t="35055" x="8339138" y="5078413"/>
          <p14:tracePt t="35072" x="8359775" y="5087938"/>
          <p14:tracePt t="35089" x="8370888" y="5099050"/>
          <p14:tracePt t="35091" x="8391525" y="5108575"/>
          <p14:tracePt t="35105" x="8421688" y="5129213"/>
          <p14:tracePt t="35123" x="8462963" y="5159375"/>
          <p14:tracePt t="35139" x="8493125" y="5191125"/>
          <p14:tracePt t="35155" x="8513763" y="5211763"/>
          <p14:tracePt t="35173" x="8532813" y="5241925"/>
          <p14:tracePt t="35189" x="8543925" y="5251450"/>
          <p14:tracePt t="35205" x="8553450" y="5262563"/>
          <p14:tracePt t="35222" x="8564563" y="5283200"/>
          <p14:tracePt t="35240" x="8574088" y="5292725"/>
          <p14:tracePt t="35257" x="8585200" y="5302250"/>
          <p14:tracePt t="35272" x="8585200" y="5313363"/>
          <p14:tracePt t="35289" x="8594725" y="5322888"/>
          <p14:tracePt t="35291" x="8604250" y="5322888"/>
          <p14:tracePt t="35328" x="8604250" y="5334000"/>
          <p14:tracePt t="35337" x="8615363" y="5334000"/>
          <p14:tracePt t="35363" x="8615363" y="5343525"/>
          <p14:tracePt t="35370" x="8624888" y="5353050"/>
          <p14:tracePt t="35408" x="8636000" y="5353050"/>
          <p14:tracePt t="35412" x="8636000" y="5364163"/>
          <p14:tracePt t="35422" x="8645525" y="5364163"/>
          <p14:tracePt t="35449" x="8645525" y="5373688"/>
          <p14:tracePt t="35484" x="8645525" y="5384800"/>
          <p14:tracePt t="35498" x="8656638" y="5384800"/>
          <p14:tracePt t="35504" x="8656638" y="5394325"/>
          <p14:tracePt t="35532" x="8656638" y="5405438"/>
          <p14:tracePt t="35675" x="8666163" y="5405438"/>
          <p14:tracePt t="37678" x="8656638" y="5394325"/>
          <p14:tracePt t="37685" x="8564563" y="5334000"/>
          <p14:tracePt t="37691" x="8410575" y="5230813"/>
          <p14:tracePt t="37704" x="8197850" y="5108575"/>
          <p14:tracePt t="37722" x="7453313" y="4751388"/>
          <p14:tracePt t="37739" x="6881813" y="4538663"/>
          <p14:tracePt t="37755" x="6575425" y="4456113"/>
          <p14:tracePt t="37772" x="6270625" y="4405313"/>
          <p14:tracePt t="37789" x="6015038" y="4395788"/>
          <p14:tracePt t="37791" x="5862638" y="4395788"/>
          <p14:tracePt t="37806" x="5627688" y="4405313"/>
          <p14:tracePt t="37823" x="5321300" y="4486275"/>
          <p14:tracePt t="37825" x="5240338" y="4506913"/>
          <p14:tracePt t="37838" x="5127625" y="4548188"/>
          <p14:tracePt t="37840" x="5026025" y="4568825"/>
          <p14:tracePt t="37855" x="4933950" y="4619625"/>
          <p14:tracePt t="37872" x="4822825" y="4660900"/>
          <p14:tracePt t="37888" x="4791075" y="4681538"/>
          <p14:tracePt t="37905" x="4772025" y="4700588"/>
          <p14:tracePt t="37923" x="4751388" y="4732338"/>
          <p14:tracePt t="37938" x="4730750" y="4762500"/>
          <p14:tracePt t="37955" x="4710113" y="4813300"/>
          <p14:tracePt t="37972" x="4679950" y="4894263"/>
          <p14:tracePt t="37974" x="4679950" y="4926013"/>
          <p14:tracePt t="37989" x="4638675" y="5006975"/>
          <p14:tracePt t="38006" x="4618038" y="5078413"/>
          <p14:tracePt t="38022" x="4608513" y="5087938"/>
          <p14:tracePt t="38024" x="4608513" y="5099050"/>
          <p14:tracePt t="38038" x="4597400" y="5119688"/>
          <p14:tracePt t="38056" x="4587875" y="5140325"/>
          <p14:tracePt t="38072" x="4587875" y="5159375"/>
          <p14:tracePt t="38089" x="4587875" y="5170488"/>
          <p14:tracePt t="38105" x="4587875" y="5191125"/>
          <p14:tracePt t="38122" x="4587875" y="5221288"/>
          <p14:tracePt t="38140" x="4597400" y="5262563"/>
          <p14:tracePt t="38155" x="4597400" y="5272088"/>
          <p14:tracePt t="38156" x="4608513" y="5283200"/>
          <p14:tracePt t="38171" x="4629150" y="5302250"/>
          <p14:tracePt t="38189" x="4638675" y="5322888"/>
          <p14:tracePt t="38191" x="4638675" y="5334000"/>
          <p14:tracePt t="38205" x="4659313" y="5364163"/>
          <p14:tracePt t="38222" x="4679950" y="5384800"/>
          <p14:tracePt t="38223" x="4700588" y="5394325"/>
          <p14:tracePt t="38239" x="4710113" y="5414963"/>
          <p14:tracePt t="38255" x="4721225" y="5435600"/>
          <p14:tracePt t="38272" x="4730750" y="5445125"/>
          <p14:tracePt t="38274" x="4740275" y="5445125"/>
          <p14:tracePt t="38288" x="4751388" y="5456238"/>
          <p14:tracePt t="38306" x="4760913" y="5456238"/>
          <p14:tracePt t="38308" x="4760913" y="5465763"/>
          <p14:tracePt t="38322" x="4772025" y="5465763"/>
          <p14:tracePt t="38339" x="4781550" y="5465763"/>
          <p14:tracePt t="38357" x="4791075" y="5465763"/>
          <p14:tracePt t="38373" x="4802188" y="5465763"/>
          <p14:tracePt t="38375" x="4802188" y="5456238"/>
          <p14:tracePt t="38390" x="4811713" y="5456238"/>
          <p14:tracePt t="38394" x="4811713" y="5445125"/>
          <p14:tracePt t="38408" x="4832350" y="5424488"/>
          <p14:tracePt t="38423" x="4832350" y="5405438"/>
          <p14:tracePt t="38428" x="4852988" y="5384800"/>
          <p14:tracePt t="38439" x="4862513" y="5364163"/>
          <p14:tracePt t="38442" x="4894263" y="5334000"/>
          <p14:tracePt t="38456" x="4914900" y="5292725"/>
          <p14:tracePt t="38463" x="4924425" y="5272088"/>
          <p14:tracePt t="38473" x="4954588" y="5230813"/>
          <p14:tracePt t="38478" x="4995863" y="5180013"/>
          <p14:tracePt t="38489" x="5046663" y="5129213"/>
          <p14:tracePt t="38505" x="5180013" y="4986338"/>
          <p14:tracePt t="38506" x="5281613" y="4884738"/>
          <p14:tracePt t="38521" x="5475288" y="4751388"/>
          <p14:tracePt t="38539" x="5903913" y="4568825"/>
          <p14:tracePt t="38555" x="6045200" y="4538663"/>
          <p14:tracePt t="38572" x="6167438" y="4527550"/>
          <p14:tracePt t="38573" x="6219825" y="4527550"/>
          <p14:tracePt t="38589" x="6259513" y="4527550"/>
          <p14:tracePt t="38591" x="6291263" y="4527550"/>
          <p14:tracePt t="38605" x="6330950" y="4538663"/>
          <p14:tracePt t="38622" x="6381750" y="4568825"/>
          <p14:tracePt t="38638" x="6402388" y="4578350"/>
          <p14:tracePt t="38656" x="6473825" y="4649788"/>
          <p14:tracePt t="38658" x="6503988" y="4691063"/>
          <p14:tracePt t="38673" x="6586538" y="4822825"/>
          <p14:tracePt t="38689" x="6657975" y="4976813"/>
          <p14:tracePt t="38706" x="6718300" y="5119688"/>
          <p14:tracePt t="38722" x="6750050" y="5211763"/>
          <p14:tracePt t="38724" x="6759575" y="5241925"/>
          <p14:tracePt t="38739" x="6769100" y="5292725"/>
          <p14:tracePt t="38755" x="6789738" y="5334000"/>
          <p14:tracePt t="38772" x="6800850" y="5364163"/>
          <p14:tracePt t="38789" x="6800850" y="5373688"/>
          <p14:tracePt t="38806" x="6800850" y="5384800"/>
          <p14:tracePt t="38822" x="6800850" y="5394325"/>
          <p14:tracePt t="38839" x="6800850" y="5405438"/>
          <p14:tracePt t="38856" x="6810375" y="5405438"/>
          <p14:tracePt t="38871" x="6810375" y="5414963"/>
          <p14:tracePt t="38890" x="6810375" y="5424488"/>
          <p14:tracePt t="39004" x="6810375" y="5414963"/>
          <p14:tracePt t="39010" x="6810375" y="5405438"/>
          <p14:tracePt t="39024" x="6821488" y="5353050"/>
          <p14:tracePt t="39039" x="6902450" y="5078413"/>
          <p14:tracePt t="39056" x="7004050" y="4783138"/>
          <p14:tracePt t="39057" x="7045325" y="4660900"/>
          <p14:tracePt t="39073" x="7075488" y="4589463"/>
          <p14:tracePt t="39075" x="7116763" y="4506913"/>
          <p14:tracePt t="39088" x="7146925" y="4456113"/>
          <p14:tracePt t="39105" x="7188200" y="4416425"/>
          <p14:tracePt t="39107" x="7208838" y="4395788"/>
          <p14:tracePt t="39122" x="7239000" y="4364038"/>
          <p14:tracePt t="39124" x="7259638" y="4354513"/>
          <p14:tracePt t="39139" x="7319963" y="4333875"/>
          <p14:tracePt t="39156" x="7370763" y="4313238"/>
          <p14:tracePt t="39172" x="7381875" y="4313238"/>
          <p14:tracePt t="39175" x="7402513" y="4313238"/>
          <p14:tracePt t="39189" x="7421563" y="4313238"/>
          <p14:tracePt t="39207" x="7462838" y="4313238"/>
          <p14:tracePt t="39222" x="7504113" y="4324350"/>
          <p14:tracePt t="39240" x="7564438" y="4364038"/>
          <p14:tracePt t="39243" x="7605713" y="4384675"/>
          <p14:tracePt t="39255" x="7626350" y="4395788"/>
          <p14:tracePt t="39257" x="7656513" y="4435475"/>
          <p14:tracePt t="39271" x="7739063" y="4506913"/>
          <p14:tracePt t="39289" x="7799388" y="4578350"/>
          <p14:tracePt t="39290" x="7820025" y="4619625"/>
          <p14:tracePt t="39305" x="7870825" y="4691063"/>
          <p14:tracePt t="39321" x="7900988" y="4751388"/>
          <p14:tracePt t="39340" x="7912100" y="4813300"/>
          <p14:tracePt t="39341" x="7932738" y="4843463"/>
          <p14:tracePt t="39355" x="7942263" y="4884738"/>
          <p14:tracePt t="39372" x="7951788" y="4905375"/>
          <p14:tracePt t="39374" x="7962900" y="4926013"/>
          <p14:tracePt t="39389" x="7962900" y="4946650"/>
          <p14:tracePt t="39391" x="7972425" y="4965700"/>
          <p14:tracePt t="39405" x="7972425" y="4986338"/>
          <p14:tracePt t="39422" x="7983538" y="5018088"/>
          <p14:tracePt t="39438" x="7983538" y="5027613"/>
          <p14:tracePt t="39455" x="7983538" y="5048250"/>
          <p14:tracePt t="39472" x="7983538" y="5057775"/>
          <p14:tracePt t="39474" x="7983538" y="5068888"/>
          <p14:tracePt t="39488" x="7993063" y="5078413"/>
          <p14:tracePt t="39516" x="7993063" y="5087938"/>
          <p14:tracePt t="39523" x="8004175" y="5087938"/>
          <p14:tracePt t="39539" x="8004175" y="5108575"/>
          <p14:tracePt t="39565" x="8004175" y="5119688"/>
          <p14:tracePt t="39587" x="8004175" y="5129213"/>
          <p14:tracePt t="39621" x="8013700" y="5140325"/>
          <p14:tracePt t="39628" x="8013700" y="5149850"/>
          <p14:tracePt t="39671" x="8013700" y="5159375"/>
          <p14:tracePt t="39704" x="8013700" y="5170488"/>
          <p14:tracePt t="40867" x="8013700" y="5159375"/>
          <p14:tracePt t="40874" x="8034338" y="5099050"/>
          <p14:tracePt t="40881" x="8054975" y="5048250"/>
          <p14:tracePt t="40889" x="8085138" y="4965700"/>
          <p14:tracePt t="40905" x="8177213" y="4751388"/>
          <p14:tracePt t="40922" x="8248650" y="4578350"/>
          <p14:tracePt t="40925" x="8258175" y="4518025"/>
          <p14:tracePt t="40939" x="8267700" y="4476750"/>
          <p14:tracePt t="40942" x="8288338" y="4405313"/>
          <p14:tracePt t="40955" x="8308975" y="4303713"/>
          <p14:tracePt t="40972" x="8308975" y="4119563"/>
          <p14:tracePt t="40989" x="8267700" y="3976688"/>
          <p14:tracePt t="41006" x="8197850" y="3813175"/>
          <p14:tracePt t="41009" x="8156575" y="3752850"/>
          <p14:tracePt t="41024" x="8074025" y="3651250"/>
          <p14:tracePt t="41029" x="8023225" y="3609975"/>
          <p14:tracePt t="41039" x="7870825" y="3478213"/>
          <p14:tracePt t="41057" x="7504113" y="3243263"/>
          <p14:tracePt t="41061" x="7350125" y="3171825"/>
          <p14:tracePt t="41073" x="6821488" y="2987675"/>
          <p14:tracePt t="41079" x="6678613" y="2957513"/>
          <p14:tracePt t="41089" x="6556375" y="2927350"/>
          <p14:tracePt t="41106" x="6086475" y="2906713"/>
          <p14:tracePt t="41121" x="5832475" y="2916238"/>
          <p14:tracePt t="41139" x="5586413" y="2967038"/>
          <p14:tracePt t="41140" x="5475288" y="2987675"/>
          <p14:tracePt t="41155" x="5332413" y="3028950"/>
          <p14:tracePt t="41157" x="5189538" y="3079750"/>
          <p14:tracePt t="41172" x="4832350" y="3211513"/>
          <p14:tracePt t="41189" x="4465638" y="3395663"/>
          <p14:tracePt t="41207" x="4016375" y="3651250"/>
          <p14:tracePt t="41222" x="3732213" y="3824288"/>
          <p14:tracePt t="41225" x="3670300" y="3875088"/>
          <p14:tracePt t="41239" x="3578225" y="3916363"/>
          <p14:tracePt t="41256" x="3455988" y="3987800"/>
          <p14:tracePt t="41257" x="3395663" y="4027488"/>
          <p14:tracePt t="41272" x="3292475" y="4089400"/>
          <p14:tracePt t="41289" x="3252788" y="4130675"/>
          <p14:tracePt t="41290" x="3241675" y="4140200"/>
          <p14:tracePt t="41305" x="3221038" y="4140200"/>
          <p14:tracePt t="41322" x="3201988" y="4160838"/>
          <p14:tracePt t="41339" x="3190875" y="4170363"/>
          <p14:tracePt t="41355" x="3181350" y="4170363"/>
          <p14:tracePt t="41373" x="3170238" y="4170363"/>
          <p14:tracePt t="41374" x="3160713" y="4170363"/>
          <p14:tracePt t="41389" x="3160713" y="4181475"/>
          <p14:tracePt t="41405" x="3149600" y="4181475"/>
          <p14:tracePt t="41421" x="3130550" y="4232275"/>
          <p14:tracePt t="41438" x="3089275" y="4303713"/>
          <p14:tracePt t="41455" x="3059113" y="4384675"/>
          <p14:tracePt t="41456" x="3038475" y="4435475"/>
          <p14:tracePt t="41471" x="3027363" y="4497388"/>
          <p14:tracePt t="41488" x="3017838" y="4557713"/>
          <p14:tracePt t="41506" x="3008313" y="4640263"/>
          <p14:tracePt t="41522" x="3008313" y="4681538"/>
          <p14:tracePt t="41539" x="3008313" y="4732338"/>
          <p14:tracePt t="41556" x="3038475" y="4833938"/>
          <p14:tracePt t="41557" x="3059113" y="4894263"/>
          <p14:tracePt t="41572" x="3068638" y="4946650"/>
          <p14:tracePt t="41589" x="3089275" y="4986338"/>
          <p14:tracePt t="41591" x="3089275" y="4997450"/>
          <p14:tracePt t="41605" x="3098800" y="5006975"/>
          <p14:tracePt t="41607" x="3098800" y="5018088"/>
          <p14:tracePt t="41622" x="3109913" y="5027613"/>
          <p14:tracePt t="41639" x="3109913" y="5048250"/>
          <p14:tracePt t="41640" x="3119438" y="5048250"/>
          <p14:tracePt t="41655" x="3119438" y="5057775"/>
          <p14:tracePt t="41672" x="3130550" y="5068888"/>
          <p14:tracePt t="41674" x="3130550" y="5078413"/>
          <p14:tracePt t="41697" x="3130550" y="5087938"/>
          <p14:tracePt t="41710" x="3140075" y="5099050"/>
          <p14:tracePt t="41723" x="3140075" y="5108575"/>
          <p14:tracePt t="41747" x="3149600" y="5108575"/>
          <p14:tracePt t="41759" x="3160713" y="5108575"/>
          <p14:tracePt t="41773" x="3160713" y="5119688"/>
          <p14:tracePt t="41795" x="3160713" y="5129213"/>
          <p14:tracePt t="41900" x="3170238" y="5129213"/>
          <p14:tracePt t="42242" x="3109913" y="4926013"/>
          <p14:tracePt t="42249" x="2967038" y="4700588"/>
          <p14:tracePt t="42257" x="2833688" y="4476750"/>
          <p14:tracePt t="42272" x="2690813" y="4262438"/>
          <p14:tracePt t="42274" x="2549525" y="4038600"/>
          <p14:tracePt t="42289" x="2263775" y="3619500"/>
          <p14:tracePt t="42305" x="2028825" y="3282950"/>
          <p14:tracePt t="42322" x="1814513" y="2927350"/>
          <p14:tracePt t="42339" x="1590675" y="2570163"/>
          <p14:tracePt t="42340" x="1438275" y="2365375"/>
          <p14:tracePt t="42358" x="1141413" y="1968500"/>
          <p14:tracePt t="42373" x="1009650" y="1774825"/>
          <p14:tracePt t="42390" x="804863" y="1447800"/>
          <p14:tracePt t="42395" x="733425" y="1355725"/>
          <p14:tracePt t="42407" x="611188" y="1182688"/>
          <p14:tracePt t="42413" x="550863" y="1101725"/>
          <p14:tracePt t="42423" x="479425" y="1019175"/>
          <p14:tracePt t="42428" x="428625" y="917575"/>
          <p14:tracePt t="42440" x="357188" y="825500"/>
          <p14:tracePt t="42446" x="315913" y="765175"/>
          <p14:tracePt t="42455" x="274638" y="693738"/>
          <p14:tracePt t="42456" x="234950" y="642938"/>
          <p14:tracePt t="42471" x="152400" y="520700"/>
          <p14:tracePt t="42489" x="50800" y="398463"/>
          <p14:tracePt t="42491" x="9525" y="3365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104D85-BAEE-27DF-12D8-A0D5208E1E24}"/>
              </a:ext>
            </a:extLst>
          </p:cNvPr>
          <p:cNvPicPr>
            <a:picLocks noChangeAspect="1"/>
          </p:cNvPicPr>
          <p:nvPr/>
        </p:nvPicPr>
        <p:blipFill>
          <a:blip r:embed="rId2"/>
          <a:stretch>
            <a:fillRect/>
          </a:stretch>
        </p:blipFill>
        <p:spPr>
          <a:xfrm>
            <a:off x="2210765" y="305112"/>
            <a:ext cx="12072393" cy="5906324"/>
          </a:xfrm>
          <a:prstGeom prst="rect">
            <a:avLst/>
          </a:prstGeom>
        </p:spPr>
      </p:pic>
      <p:sp>
        <p:nvSpPr>
          <p:cNvPr id="5" name="Rectangle 1">
            <a:extLst>
              <a:ext uri="{FF2B5EF4-FFF2-40B4-BE49-F238E27FC236}">
                <a16:creationId xmlns:a16="http://schemas.microsoft.com/office/drawing/2014/main" id="{92F99DB3-8411-4D78-DF11-3188EA2F242E}"/>
              </a:ext>
            </a:extLst>
          </p:cNvPr>
          <p:cNvSpPr>
            <a:spLocks noChangeArrowheads="1"/>
          </p:cNvSpPr>
          <p:nvPr/>
        </p:nvSpPr>
        <p:spPr bwMode="auto">
          <a:xfrm>
            <a:off x="2106593" y="6897454"/>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VAR_POP(...):</a:t>
            </a:r>
            <a:r>
              <a:rPr kumimoji="0" lang="en-US" altLang="en-US" sz="1800" b="0" i="0" u="none" strike="noStrike" cap="none" normalizeH="0" baseline="0">
                <a:ln>
                  <a:noFill/>
                </a:ln>
                <a:solidFill>
                  <a:schemeClr val="tx1"/>
                </a:solidFill>
                <a:effectLst/>
                <a:latin typeface="Arial" panose="020B0604020202020204" pitchFamily="34" charset="0"/>
              </a:rPr>
              <a:t> This function calculates the population variance of the specified column.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STDDEV_POP(...):</a:t>
            </a:r>
            <a:r>
              <a:rPr kumimoji="0" lang="en-US" altLang="en-US" sz="1800" b="0" i="0" u="none" strike="noStrike" cap="none" normalizeH="0" baseline="0">
                <a:ln>
                  <a:noFill/>
                </a:ln>
                <a:solidFill>
                  <a:schemeClr val="tx1"/>
                </a:solidFill>
                <a:effectLst/>
                <a:latin typeface="Arial" panose="020B0604020202020204" pitchFamily="34" charset="0"/>
              </a:rPr>
              <a:t> This function calculates the population standard deviation of the specified column. </a:t>
            </a:r>
          </a:p>
        </p:txBody>
      </p:sp>
    </p:spTree>
    <p:extLst>
      <p:ext uri="{BB962C8B-B14F-4D97-AF65-F5344CB8AC3E}">
        <p14:creationId xmlns:p14="http://schemas.microsoft.com/office/powerpoint/2010/main" val="1548544514"/>
      </p:ext>
    </p:extLst>
  </p:cSld>
  <p:clrMapOvr>
    <a:masterClrMapping/>
  </p:clrMapOvr>
  <mc:AlternateContent xmlns:mc="http://schemas.openxmlformats.org/markup-compatibility/2006" xmlns:p14="http://schemas.microsoft.com/office/powerpoint/2010/main">
    <mc:Choice Requires="p14">
      <p:transition spd="slow" p14:dur="2000" advTm="54846"/>
    </mc:Choice>
    <mc:Fallback xmlns="">
      <p:transition spd="slow" advTm="54846"/>
    </mc:Fallback>
  </mc:AlternateContent>
  <p:extLst>
    <p:ext uri="{3A86A75C-4F4B-4683-9AE1-C65F6400EC91}">
      <p14:laserTraceLst xmlns:p14="http://schemas.microsoft.com/office/powerpoint/2010/main">
        <p14:tracePtLst>
          <p14:tracePt t="86" x="3721100" y="1498600"/>
          <p14:tracePt t="2592" x="3741738" y="1498600"/>
          <p14:tracePt t="2597" x="3762375" y="1489075"/>
          <p14:tracePt t="2610" x="3783013" y="1477963"/>
          <p14:tracePt t="2613" x="3803650" y="1477963"/>
          <p14:tracePt t="2626" x="3843338" y="1468438"/>
          <p14:tracePt t="2642" x="3884613" y="1458913"/>
          <p14:tracePt t="2661" x="3965575" y="1447800"/>
          <p14:tracePt t="2676" x="4006850" y="1447800"/>
          <p14:tracePt t="2694" x="4067175" y="1447800"/>
          <p14:tracePt t="2696" x="4087813" y="1447800"/>
          <p14:tracePt t="2709" x="4138613" y="1447800"/>
          <p14:tracePt t="2726" x="4191000" y="1447800"/>
          <p14:tracePt t="2743" x="4210050" y="1447800"/>
          <p14:tracePt t="2745" x="4221163" y="1447800"/>
          <p14:tracePt t="2759" x="4241800" y="1458913"/>
          <p14:tracePt t="2775" x="4262438" y="1458913"/>
          <p14:tracePt t="2793" x="4281488" y="1458913"/>
          <p14:tracePt t="2795" x="4292600" y="1458913"/>
          <p14:tracePt t="2809" x="4313238" y="1458913"/>
          <p14:tracePt t="2826" x="4343400" y="1468438"/>
          <p14:tracePt t="2842" x="4373563" y="1477963"/>
          <p14:tracePt t="2859" x="4403725" y="1489075"/>
          <p14:tracePt t="2875" x="4445000" y="1489075"/>
          <p14:tracePt t="2877" x="4456113" y="1489075"/>
          <p14:tracePt t="2892" x="4486275" y="1489075"/>
          <p14:tracePt t="2909" x="4516438" y="1489075"/>
          <p14:tracePt t="2910" x="4527550" y="1489075"/>
          <p14:tracePt t="2925" x="4546600" y="1489075"/>
          <p14:tracePt t="2927" x="4557713" y="1489075"/>
          <p14:tracePt t="2942" x="4578350" y="1489075"/>
          <p14:tracePt t="2960" x="4597400" y="1498600"/>
          <p14:tracePt t="2976" x="4618038" y="1498600"/>
          <p14:tracePt t="2992" x="4638675" y="1498600"/>
          <p14:tracePt t="3009" x="4659313" y="1498600"/>
          <p14:tracePt t="3012" x="4668838" y="1498600"/>
          <p14:tracePt t="3026" x="4689475" y="1498600"/>
          <p14:tracePt t="3042" x="4700588" y="1498600"/>
          <p14:tracePt t="3044" x="4721225" y="1498600"/>
          <p14:tracePt t="3060" x="4730750" y="1498600"/>
          <p14:tracePt t="3076" x="4760913" y="1498600"/>
          <p14:tracePt t="3093" x="4822825" y="1498600"/>
          <p14:tracePt t="3108" x="4883150" y="1498600"/>
          <p14:tracePt t="3126" x="4945063" y="1498600"/>
          <p14:tracePt t="3128" x="4986338" y="1498600"/>
          <p14:tracePt t="3143" x="5016500" y="1498600"/>
          <p14:tracePt t="3145" x="5056188" y="1498600"/>
          <p14:tracePt t="3159" x="5118100" y="1498600"/>
          <p14:tracePt t="3176" x="5159375" y="1498600"/>
          <p14:tracePt t="3193" x="5199063" y="1498600"/>
          <p14:tracePt t="3194" x="5219700" y="1498600"/>
          <p14:tracePt t="3209" x="5230813" y="1498600"/>
          <p14:tracePt t="3226" x="5249863" y="1498600"/>
          <p14:tracePt t="3228" x="5260975" y="1498600"/>
          <p14:tracePt t="3242" x="5281613" y="1498600"/>
          <p14:tracePt t="3260" x="5302250" y="1498600"/>
          <p14:tracePt t="3277" x="5311775" y="1498600"/>
          <p14:tracePt t="3293" x="5332413" y="1498600"/>
          <p14:tracePt t="3309" x="5341938" y="1498600"/>
          <p14:tracePt t="3311" x="5353050" y="1498600"/>
          <p14:tracePt t="3325" x="5362575" y="1498600"/>
          <p14:tracePt t="3328" x="5373688" y="1509713"/>
          <p14:tracePt t="3343" x="5392738" y="1509713"/>
          <p14:tracePt t="3359" x="5413375" y="1519238"/>
          <p14:tracePt t="3376" x="5434013" y="1519238"/>
          <p14:tracePt t="3392" x="5445125" y="1519238"/>
          <p14:tracePt t="3410" x="5464175" y="1519238"/>
          <p14:tracePt t="3425" x="5475288" y="1519238"/>
          <p14:tracePt t="3442" x="5505450" y="1519238"/>
          <p14:tracePt t="3459" x="5526088" y="1519238"/>
          <p14:tracePt t="3476" x="5546725" y="1519238"/>
          <p14:tracePt t="3494" x="5567363" y="1519238"/>
          <p14:tracePt t="3509" x="5586413" y="1519238"/>
          <p14:tracePt t="3528" x="5618163" y="1519238"/>
          <p14:tracePt t="3543" x="5638800" y="1519238"/>
          <p14:tracePt t="3561" x="5657850" y="1519238"/>
          <p14:tracePt t="3578" x="5678488" y="1519238"/>
          <p14:tracePt t="3585" x="5689600" y="1519238"/>
          <p14:tracePt t="3593" x="5699125" y="1519238"/>
          <p14:tracePt t="3611" x="5708650" y="1519238"/>
          <p14:tracePt t="3614" x="5719763" y="1519238"/>
          <p14:tracePt t="3620" x="5729288" y="1519238"/>
          <p14:tracePt t="3635" x="5740400" y="1519238"/>
          <p14:tracePt t="3655" x="5749925" y="1519238"/>
          <p14:tracePt t="3661" x="5761038" y="1519238"/>
          <p14:tracePt t="3677" x="5770563" y="1519238"/>
          <p14:tracePt t="3692" x="5780088" y="1519238"/>
          <p14:tracePt t="3709" x="5800725" y="1519238"/>
          <p14:tracePt t="3711" x="5821363" y="1519238"/>
          <p14:tracePt t="3727" x="5832475" y="1519238"/>
          <p14:tracePt t="3742" x="5842000" y="1519238"/>
          <p14:tracePt t="3760" x="5883275" y="1530350"/>
          <p14:tracePt t="3776" x="5922963" y="1530350"/>
          <p14:tracePt t="3793" x="5954713" y="1539875"/>
          <p14:tracePt t="3795" x="5973763" y="1539875"/>
          <p14:tracePt t="3810" x="6005513" y="1539875"/>
          <p14:tracePt t="3813" x="6035675" y="1539875"/>
          <p14:tracePt t="3826" x="6097588" y="1549400"/>
          <p14:tracePt t="3843" x="6137275" y="1560513"/>
          <p14:tracePt t="3845" x="6157913" y="1560513"/>
          <p14:tracePt t="3859" x="6178550" y="1560513"/>
          <p14:tracePt t="3861" x="6199188" y="1560513"/>
          <p14:tracePt t="3875" x="6238875" y="1560513"/>
          <p14:tracePt t="3893" x="6280150" y="1560513"/>
          <p14:tracePt t="3895" x="6291263" y="1560513"/>
          <p14:tracePt t="3909" x="6342063" y="1560513"/>
          <p14:tracePt t="3926" x="6362700" y="1560513"/>
          <p14:tracePt t="3943" x="6381750" y="1560513"/>
          <p14:tracePt t="3945" x="6392863" y="1560513"/>
          <p14:tracePt t="3959" x="6413500" y="1560513"/>
          <p14:tracePt t="3976" x="6432550" y="1560513"/>
          <p14:tracePt t="3978" x="6443663" y="1560513"/>
          <p14:tracePt t="3992" x="6453188" y="1560513"/>
          <p14:tracePt t="4009" x="6473825" y="1560513"/>
          <p14:tracePt t="4026" x="6494463" y="1560513"/>
          <p14:tracePt t="4042" x="6503988" y="1560513"/>
          <p14:tracePt t="4059" x="6515100" y="1560513"/>
          <p14:tracePt t="4075" x="6524625" y="1560513"/>
          <p14:tracePt t="4104" x="6535738" y="1560513"/>
          <p14:tracePt t="4134" x="6545263" y="1560513"/>
          <p14:tracePt t="5416" x="6575425" y="1560513"/>
          <p14:tracePt t="5423" x="6607175" y="1560513"/>
          <p14:tracePt t="5432" x="6657975" y="1560513"/>
          <p14:tracePt t="5443" x="6697663" y="1560513"/>
          <p14:tracePt t="5459" x="6780213" y="1560513"/>
          <p14:tracePt t="5461" x="6810375" y="1560513"/>
          <p14:tracePt t="5477" x="6840538" y="1560513"/>
          <p14:tracePt t="5492" x="6872288" y="1560513"/>
          <p14:tracePt t="5514" x="6923088" y="1560513"/>
          <p14:tracePt t="5522" x="6932613" y="1560513"/>
          <p14:tracePt t="5528" x="6943725" y="1560513"/>
          <p14:tracePt t="5534" x="6953250" y="1560513"/>
          <p14:tracePt t="5541" x="6962775" y="1560513"/>
          <p14:tracePt t="5548" x="6973888" y="1560513"/>
          <p14:tracePt t="5561" x="7004050" y="1560513"/>
          <p14:tracePt t="5569" x="7015163" y="1560513"/>
          <p14:tracePt t="5574" x="7024688" y="1560513"/>
          <p14:tracePt t="5583" x="7045325" y="1560513"/>
          <p14:tracePt t="5592" x="7054850" y="1560513"/>
          <p14:tracePt t="5609" x="7105650" y="1560513"/>
          <p14:tracePt t="5625" x="7137400" y="1560513"/>
          <p14:tracePt t="5642" x="7167563" y="1560513"/>
          <p14:tracePt t="5644" x="7197725" y="1560513"/>
          <p14:tracePt t="5659" x="7227888" y="1560513"/>
          <p14:tracePt t="5676" x="7269163" y="1560513"/>
          <p14:tracePt t="5693" x="7299325" y="1560513"/>
          <p14:tracePt t="5708" x="7331075" y="1560513"/>
          <p14:tracePt t="5710" x="7340600" y="1560513"/>
          <p14:tracePt t="5725" x="7381875" y="1560513"/>
          <p14:tracePt t="5742" x="7402513" y="1560513"/>
          <p14:tracePt t="5744" x="7412038" y="1560513"/>
          <p14:tracePt t="5758" x="7442200" y="1570038"/>
          <p14:tracePt t="5776" x="7483475" y="1570038"/>
          <p14:tracePt t="5792" x="7534275" y="1581150"/>
          <p14:tracePt t="5809" x="7564438" y="1581150"/>
          <p14:tracePt t="5826" x="7596188" y="1581150"/>
          <p14:tracePt t="5827" x="7615238" y="1581150"/>
          <p14:tracePt t="5842" x="7656513" y="1581150"/>
          <p14:tracePt t="5860" x="7686675" y="1581150"/>
          <p14:tracePt t="5876" x="7748588" y="1581150"/>
          <p14:tracePt t="5878" x="7769225" y="1581150"/>
          <p14:tracePt t="5893" x="7799388" y="1581150"/>
          <p14:tracePt t="5909" x="7840663" y="1581150"/>
          <p14:tracePt t="5911" x="7850188" y="1581150"/>
          <p14:tracePt t="5927" x="7870825" y="1581150"/>
          <p14:tracePt t="5943" x="7891463" y="1590675"/>
          <p14:tracePt t="5960" x="7932738" y="1601788"/>
          <p14:tracePt t="5975" x="7962900" y="1601788"/>
          <p14:tracePt t="5992" x="7983538" y="1601788"/>
          <p14:tracePt t="6009" x="8023225" y="1611313"/>
          <p14:tracePt t="6012" x="8023225" y="1620838"/>
          <p14:tracePt t="6025" x="8064500" y="1620838"/>
          <p14:tracePt t="6043" x="8074025" y="1620838"/>
          <p14:tracePt t="6045" x="8094663" y="1620838"/>
          <p14:tracePt t="6059" x="8105775" y="1620838"/>
          <p14:tracePt t="6062" x="8115300" y="1620838"/>
          <p14:tracePt t="6075" x="8145463" y="1620838"/>
          <p14:tracePt t="6094" x="8177213" y="1620838"/>
          <p14:tracePt t="6109" x="8197850" y="1620838"/>
          <p14:tracePt t="6126" x="8228013" y="1620838"/>
          <p14:tracePt t="6143" x="8248650" y="1620838"/>
          <p14:tracePt t="6145" x="8267700" y="1620838"/>
          <p14:tracePt t="6159" x="8278813" y="1620838"/>
          <p14:tracePt t="6176" x="8299450" y="1620838"/>
          <p14:tracePt t="6179" x="8308975" y="1620838"/>
          <p14:tracePt t="6193" x="8320088" y="1620838"/>
          <p14:tracePt t="6196" x="8329613" y="1620838"/>
          <p14:tracePt t="6209" x="8339138" y="1620838"/>
          <p14:tracePt t="6213" x="8350250" y="1620838"/>
          <p14:tracePt t="6228" x="8359775" y="1620838"/>
          <p14:tracePt t="6243" x="8370888" y="1620838"/>
          <p14:tracePt t="6260" x="8380413" y="1620838"/>
          <p14:tracePt t="6278" x="8401050" y="1620838"/>
          <p14:tracePt t="6292" x="8410575" y="1620838"/>
          <p14:tracePt t="6310" x="8431213" y="1620838"/>
          <p14:tracePt t="6326" x="8442325" y="1620838"/>
          <p14:tracePt t="6343" x="8451850" y="1620838"/>
          <p14:tracePt t="6359" x="8472488" y="1620838"/>
          <p14:tracePt t="6375" x="8482013" y="1620838"/>
          <p14:tracePt t="6393" x="8493125" y="1620838"/>
          <p14:tracePt t="6411" x="8502650" y="1620838"/>
          <p14:tracePt t="6427" x="8513763" y="1620838"/>
          <p14:tracePt t="6461" x="8523288" y="1620838"/>
          <p14:tracePt t="6503" x="8532813" y="1620838"/>
          <p14:tracePt t="6537" x="8543925" y="1620838"/>
          <p14:tracePt t="6558" x="8553450" y="1620838"/>
          <p14:tracePt t="6602" x="8564563" y="1620838"/>
          <p14:tracePt t="6635" x="8574088" y="1620838"/>
          <p14:tracePt t="6671" x="8585200" y="1620838"/>
          <p14:tracePt t="7274" x="8594725" y="1620838"/>
          <p14:tracePt t="7282" x="8604250" y="1620838"/>
          <p14:tracePt t="7303" x="8615363" y="1620838"/>
          <p14:tracePt t="7328" x="8624888" y="1620838"/>
          <p14:tracePt t="7349" x="8645525" y="1620838"/>
          <p14:tracePt t="7357" x="8656638" y="1620838"/>
          <p14:tracePt t="7365" x="8666163" y="1611313"/>
          <p14:tracePt t="7375" x="8686800" y="1611313"/>
          <p14:tracePt t="7392" x="8726488" y="1590675"/>
          <p14:tracePt t="7394" x="8737600" y="1590675"/>
          <p14:tracePt t="7410" x="8778875" y="1581150"/>
          <p14:tracePt t="7426" x="8788400" y="1570038"/>
          <p14:tracePt t="7428" x="8809038" y="1570038"/>
          <p14:tracePt t="7442" x="8818563" y="1560513"/>
          <p14:tracePt t="7444" x="8829675" y="1560513"/>
          <p14:tracePt t="7459" x="8850313" y="1560513"/>
          <p14:tracePt t="7476" x="8869363" y="1549400"/>
          <p14:tracePt t="7493" x="8890000" y="1549400"/>
          <p14:tracePt t="7510" x="8910638" y="1549400"/>
          <p14:tracePt t="7515" x="8931275" y="1539875"/>
          <p14:tracePt t="7529" x="8951913" y="1530350"/>
          <p14:tracePt t="7543" x="8961438" y="1530350"/>
          <p14:tracePt t="7561" x="8991600" y="1530350"/>
          <p14:tracePt t="7577" x="9012238" y="1519238"/>
          <p14:tracePt t="7593" x="9032875" y="1509713"/>
          <p14:tracePt t="7609" x="9063038" y="1509713"/>
          <p14:tracePt t="7626" x="9083675" y="1509713"/>
          <p14:tracePt t="7627" x="9104313" y="1498600"/>
          <p14:tracePt t="7643" x="9115425" y="1498600"/>
          <p14:tracePt t="7645" x="9134475" y="1498600"/>
          <p14:tracePt t="7659" x="9175750" y="1489075"/>
          <p14:tracePt t="7675" x="9217025" y="1489075"/>
          <p14:tracePt t="7677" x="9226550" y="1489075"/>
          <p14:tracePt t="7692" x="9237663" y="1489075"/>
          <p14:tracePt t="7693" x="9267825" y="1489075"/>
          <p14:tracePt t="7709" x="9297988" y="1489075"/>
          <p14:tracePt t="7726" x="9359900" y="1489075"/>
          <p14:tracePt t="7742" x="9390063" y="1498600"/>
          <p14:tracePt t="7759" x="9420225" y="1498600"/>
          <p14:tracePt t="7761" x="9440863" y="1498600"/>
          <p14:tracePt t="7776" x="9450388" y="1498600"/>
          <p14:tracePt t="7778" x="9471025" y="1509713"/>
          <p14:tracePt t="7792" x="9502775" y="1519238"/>
          <p14:tracePt t="7810" x="9532938" y="1519238"/>
          <p14:tracePt t="7826" x="9553575" y="1530350"/>
          <p14:tracePt t="7843" x="9574213" y="1539875"/>
          <p14:tracePt t="7860" x="9604375" y="1539875"/>
          <p14:tracePt t="7876" x="9613900" y="1549400"/>
          <p14:tracePt t="7893" x="9634538" y="1549400"/>
          <p14:tracePt t="7897" x="9644063" y="1549400"/>
          <p14:tracePt t="7912" x="9655175" y="1549400"/>
          <p14:tracePt t="7917" x="9664700" y="1549400"/>
          <p14:tracePt t="7932" x="9675813" y="1549400"/>
          <p14:tracePt t="7944" x="9685338" y="1549400"/>
          <p14:tracePt t="7960" x="9696450" y="1549400"/>
          <p14:tracePt t="7976" x="9715500" y="1549400"/>
          <p14:tracePt t="7981" x="9726613" y="1549400"/>
          <p14:tracePt t="7987" x="9736138" y="1549400"/>
          <p14:tracePt t="8000" x="9747250" y="1549400"/>
          <p14:tracePt t="8009" x="9756775" y="1549400"/>
          <p14:tracePt t="8026" x="9777413" y="1549400"/>
          <p14:tracePt t="8043" x="9786938" y="1549400"/>
          <p14:tracePt t="8059" x="9807575" y="1549400"/>
          <p14:tracePt t="8077" x="9828213" y="1549400"/>
          <p14:tracePt t="8092" x="9839325" y="1549400"/>
          <p14:tracePt t="8109" x="9848850" y="1549400"/>
          <p14:tracePt t="8126" x="9879013" y="1549400"/>
          <p14:tracePt t="8142" x="9890125" y="1549400"/>
          <p14:tracePt t="8160" x="9899650" y="1549400"/>
          <p14:tracePt t="8162" x="9909175" y="1549400"/>
          <p14:tracePt t="8175" x="9920288" y="1549400"/>
          <p14:tracePt t="8192" x="9929813" y="1549400"/>
          <p14:tracePt t="8210" x="9961563" y="1549400"/>
          <p14:tracePt t="8226" x="9971088" y="1549400"/>
          <p14:tracePt t="8242" x="9980613" y="1549400"/>
          <p14:tracePt t="8260" x="10001250" y="1549400"/>
          <p14:tracePt t="8262" x="10012363" y="1549400"/>
          <p14:tracePt t="8275" x="10021888" y="1549400"/>
          <p14:tracePt t="8292" x="10033000" y="1549400"/>
          <p14:tracePt t="8310" x="10052050" y="1549400"/>
          <p14:tracePt t="8326" x="10063163" y="1549400"/>
          <p14:tracePt t="8361" x="10072688" y="1549400"/>
          <p14:tracePt t="8888" x="10144125" y="1549400"/>
          <p14:tracePt t="8895" x="10226675" y="1549400"/>
          <p14:tracePt t="8909" x="10307638" y="1549400"/>
          <p14:tracePt t="8910" x="10358438" y="1549400"/>
          <p14:tracePt t="8925" x="10409238" y="1549400"/>
          <p14:tracePt t="8930" x="10439400" y="1549400"/>
          <p14:tracePt t="8934" x="10480675" y="1560513"/>
          <p14:tracePt t="8941" x="10501313" y="1560513"/>
          <p14:tracePt t="8949" x="10531475" y="1560513"/>
          <p14:tracePt t="8959" x="10552113" y="1560513"/>
          <p14:tracePt t="8962" x="10572750" y="1560513"/>
          <p14:tracePt t="8977" x="10614025" y="1560513"/>
          <p14:tracePt t="8995" x="10633075" y="1560513"/>
          <p14:tracePt t="9010" x="10685463" y="1560513"/>
          <p14:tracePt t="9026" x="10736263" y="1560513"/>
          <p14:tracePt t="9043" x="10775950" y="1560513"/>
          <p14:tracePt t="9059" x="10807700" y="1560513"/>
          <p14:tracePt t="9077" x="10847388" y="1560513"/>
          <p14:tracePt t="9092" x="10868025" y="1560513"/>
          <p14:tracePt t="9109" x="10898188" y="1560513"/>
          <p14:tracePt t="9111" x="10909300" y="1560513"/>
          <p14:tracePt t="9126" x="10929938" y="1560513"/>
          <p14:tracePt t="9127" x="10939463" y="1560513"/>
          <p14:tracePt t="9142" x="10969625" y="1560513"/>
          <p14:tracePt t="9161" x="11010900" y="1560513"/>
          <p14:tracePt t="9176" x="11031538" y="1560513"/>
          <p14:tracePt t="9193" x="11052175" y="1560513"/>
          <p14:tracePt t="9196" x="11061700" y="1560513"/>
          <p14:tracePt t="9211" x="11082338" y="1560513"/>
          <p14:tracePt t="9226" x="11102975" y="1560513"/>
          <p14:tracePt t="9244" x="11123613" y="1560513"/>
          <p14:tracePt t="9262" x="11133138" y="1560513"/>
          <p14:tracePt t="9277" x="11144250" y="1560513"/>
          <p14:tracePt t="9280" x="11153775" y="1560513"/>
          <p14:tracePt t="9294" x="11163300" y="1560513"/>
          <p14:tracePt t="9309" x="11183938" y="1560513"/>
          <p14:tracePt t="9327" x="11204575" y="1560513"/>
          <p14:tracePt t="9331" x="11215688" y="1560513"/>
          <p14:tracePt t="9337" x="11225213" y="1560513"/>
          <p14:tracePt t="9343" x="11234738" y="1560513"/>
          <p14:tracePt t="9359" x="11255375" y="1560513"/>
          <p14:tracePt t="9375" x="11266488" y="1560513"/>
          <p14:tracePt t="9393" x="11285538" y="1570038"/>
          <p14:tracePt t="9395" x="11306175" y="1581150"/>
          <p14:tracePt t="9409" x="11326813" y="1581150"/>
          <p14:tracePt t="9427" x="11388725" y="1581150"/>
          <p14:tracePt t="9443" x="11449050" y="1590675"/>
          <p14:tracePt t="9459" x="11499850" y="1601788"/>
          <p14:tracePt t="9476" x="11541125" y="1601788"/>
          <p14:tracePt t="9492" x="11561763" y="1611313"/>
          <p14:tracePt t="9510" x="11603038" y="1611313"/>
          <p14:tracePt t="9513" x="11622088" y="1611313"/>
          <p14:tracePt t="9525" x="11633200" y="1620838"/>
          <p14:tracePt t="9528" x="11653838" y="1620838"/>
          <p14:tracePt t="9542" x="11684000" y="1631950"/>
          <p14:tracePt t="9560" x="11725275" y="1631950"/>
          <p14:tracePt t="9576" x="11744325" y="1631950"/>
          <p14:tracePt t="9592" x="11764963" y="1631950"/>
          <p14:tracePt t="9610" x="11796713" y="1631950"/>
          <p14:tracePt t="9626" x="11815763" y="1631950"/>
          <p14:tracePt t="9643" x="11826875" y="1631950"/>
          <p14:tracePt t="9646" x="11847513" y="1631950"/>
          <p14:tracePt t="9659" x="11857038" y="1631950"/>
          <p14:tracePt t="9675" x="11887200" y="1631950"/>
          <p14:tracePt t="9693" x="11907838" y="1631950"/>
          <p14:tracePt t="9695" x="11918950" y="1631950"/>
          <p14:tracePt t="9709" x="11979275" y="1631950"/>
          <p14:tracePt t="9726" x="12030075" y="1620838"/>
          <p14:tracePt t="9744" x="12091988" y="1620838"/>
          <p14:tracePt t="9752" x="12112625" y="1620838"/>
          <p14:tracePt t="9764" x="12133263" y="1620838"/>
          <p14:tracePt t="9772" x="12142788" y="1620838"/>
          <p14:tracePt t="9778" x="12152313" y="1620838"/>
          <p14:tracePt t="9787" x="12163425" y="1620838"/>
          <p14:tracePt t="9801" x="12172950" y="1620838"/>
          <p14:tracePt t="9810" x="12193588" y="1620838"/>
          <p14:tracePt t="9813" x="12203113" y="1620838"/>
          <p14:tracePt t="9820" x="12214225" y="1620838"/>
          <p14:tracePt t="9836" x="12223750" y="1620838"/>
          <p14:tracePt t="9842" x="12244388" y="1620838"/>
          <p14:tracePt t="9859" x="12255500" y="1620838"/>
          <p14:tracePt t="9861" x="12265025" y="1631950"/>
          <p14:tracePt t="9875" x="12274550" y="1631950"/>
          <p14:tracePt t="9893" x="12285663" y="1631950"/>
          <p14:tracePt t="9910" x="12295188" y="1631950"/>
          <p14:tracePt t="9933" x="12306300" y="1631950"/>
          <p14:tracePt t="9946" x="12306300" y="1641475"/>
          <p14:tracePt t="9959" x="12315825" y="1641475"/>
          <p14:tracePt t="10596" x="12306300" y="1641475"/>
          <p14:tracePt t="10602" x="12285663" y="1641475"/>
          <p14:tracePt t="10612" x="12274550" y="1631950"/>
          <p14:tracePt t="10626" x="12255500" y="1631950"/>
          <p14:tracePt t="10642" x="12234863" y="1631950"/>
          <p14:tracePt t="10659" x="12203113" y="1631950"/>
          <p14:tracePt t="10661" x="12203113" y="1620838"/>
          <p14:tracePt t="10676" x="12193588" y="1620838"/>
          <p14:tracePt t="10678" x="12184063" y="1620838"/>
          <p14:tracePt t="10693" x="12163425" y="1620838"/>
          <p14:tracePt t="10709" x="12142788" y="1620838"/>
          <p14:tracePt t="10726" x="12122150" y="1611313"/>
          <p14:tracePt t="10743" x="12091988" y="1601788"/>
          <p14:tracePt t="10760" x="12080875" y="1601788"/>
          <p14:tracePt t="10763" x="12071350" y="1601788"/>
          <p14:tracePt t="10775" x="12050713" y="1601788"/>
          <p14:tracePt t="10792" x="12009438" y="1601788"/>
          <p14:tracePt t="10810" x="11958638" y="1581150"/>
          <p14:tracePt t="10825" x="11907838" y="1581150"/>
          <p14:tracePt t="10844" x="11836400" y="1570038"/>
          <p14:tracePt t="10860" x="11776075" y="1570038"/>
          <p14:tracePt t="10875" x="11725275" y="1570038"/>
          <p14:tracePt t="10892" x="11612563" y="1549400"/>
          <p14:tracePt t="10894" x="11439525" y="1509713"/>
          <p14:tracePt t="10908" x="11022013" y="1458913"/>
          <p14:tracePt t="10926" x="10491788" y="1397000"/>
          <p14:tracePt t="10942" x="10266363" y="1387475"/>
          <p14:tracePt t="10959" x="9961563" y="1376363"/>
          <p14:tracePt t="10976" x="9786938" y="1376363"/>
          <p14:tracePt t="10978" x="9696450" y="1376363"/>
          <p14:tracePt t="10992" x="9461500" y="1366838"/>
          <p14:tracePt t="11009" x="9256713" y="1355725"/>
          <p14:tracePt t="11026" x="9124950" y="1355725"/>
          <p14:tracePt t="11028" x="9023350" y="1336675"/>
          <p14:tracePt t="11043" x="8859838" y="1336675"/>
          <p14:tracePt t="11059" x="8726488" y="1336675"/>
          <p14:tracePt t="11061" x="8624888" y="1336675"/>
          <p14:tracePt t="11076" x="8502650" y="1346200"/>
          <p14:tracePt t="11078" x="8370888" y="1346200"/>
          <p14:tracePt t="11092" x="8197850" y="1355725"/>
          <p14:tracePt t="11109" x="7921625" y="1355725"/>
          <p14:tracePt t="11126" x="7585075" y="1376363"/>
          <p14:tracePt t="11143" x="7381875" y="1387475"/>
          <p14:tracePt t="11145" x="7280275" y="1397000"/>
          <p14:tracePt t="11160" x="6994525" y="1417638"/>
          <p14:tracePt t="11175" x="6831013" y="1447800"/>
          <p14:tracePt t="11193" x="6637338" y="1468438"/>
          <p14:tracePt t="11194" x="6535738" y="1489075"/>
          <p14:tracePt t="11209" x="6453188" y="1498600"/>
          <p14:tracePt t="11210" x="6413500" y="1498600"/>
          <p14:tracePt t="11225" x="6342063" y="1509713"/>
          <p14:tracePt t="11243" x="6238875" y="1519238"/>
          <p14:tracePt t="11245" x="6208713" y="1530350"/>
          <p14:tracePt t="11259" x="6157913" y="1539875"/>
          <p14:tracePt t="11276" x="6107113" y="1549400"/>
          <p14:tracePt t="11293" x="6045200" y="1570038"/>
          <p14:tracePt t="11295" x="6026150" y="1570038"/>
          <p14:tracePt t="11309" x="5964238" y="1581150"/>
          <p14:tracePt t="11325" x="5903913" y="1601788"/>
          <p14:tracePt t="11342" x="5842000" y="1611313"/>
          <p14:tracePt t="11344" x="5811838" y="1611313"/>
          <p14:tracePt t="11359" x="5740400" y="1631950"/>
          <p14:tracePt t="11377" x="5627688" y="1652588"/>
          <p14:tracePt t="11393" x="5597525" y="1652588"/>
          <p14:tracePt t="11395" x="5576888" y="1652588"/>
          <p14:tracePt t="11409" x="5514975" y="1673225"/>
          <p14:tracePt t="11426" x="5475288" y="1692275"/>
          <p14:tracePt t="11428" x="5454650" y="1703388"/>
          <p14:tracePt t="11442" x="5413375" y="1733550"/>
          <p14:tracePt t="11460" x="5332413" y="1763713"/>
          <p14:tracePt t="11476" x="5311775" y="1795463"/>
          <p14:tracePt t="11493" x="5260975" y="1825625"/>
          <p14:tracePt t="11495" x="5240338" y="1846263"/>
          <p14:tracePt t="11510" x="5210175" y="1855788"/>
          <p14:tracePt t="11511" x="5199063" y="1876425"/>
          <p14:tracePt t="11525" x="5159375" y="1897063"/>
          <p14:tracePt t="11542" x="5127625" y="1927225"/>
          <p14:tracePt t="11559" x="5067300" y="1957388"/>
          <p14:tracePt t="11561" x="5046663" y="1968500"/>
          <p14:tracePt t="11576" x="5005388" y="1989138"/>
          <p14:tracePt t="11593" x="4975225" y="2008188"/>
          <p14:tracePt t="11595" x="4945063" y="2019300"/>
          <p14:tracePt t="11609" x="4924425" y="2028825"/>
          <p14:tracePt t="11611" x="4903788" y="2039938"/>
          <p14:tracePt t="11626" x="4873625" y="2039938"/>
          <p14:tracePt t="11643" x="4811713" y="2070100"/>
          <p14:tracePt t="11659" x="4772025" y="2079625"/>
          <p14:tracePt t="11676" x="4740275" y="2100263"/>
          <p14:tracePt t="11678" x="4710113" y="2111375"/>
          <p14:tracePt t="11693" x="4689475" y="2120900"/>
          <p14:tracePt t="11695" x="4668838" y="2132013"/>
          <p14:tracePt t="11710" x="4638675" y="2141538"/>
          <p14:tracePt t="11726" x="4597400" y="2162175"/>
          <p14:tracePt t="11743" x="4578350" y="2162175"/>
          <p14:tracePt t="11758" x="4567238" y="2171700"/>
          <p14:tracePt t="11777" x="4537075" y="2182813"/>
          <p14:tracePt t="11793" x="4527550" y="2182813"/>
          <p14:tracePt t="11809" x="4506913" y="2182813"/>
          <p14:tracePt t="11827" x="4495800" y="2182813"/>
          <p14:tracePt t="11842" x="4475163" y="2182813"/>
          <p14:tracePt t="11860" x="4456113" y="2182813"/>
          <p14:tracePt t="11875" x="4445000" y="2171700"/>
          <p14:tracePt t="11893" x="4435475" y="2151063"/>
          <p14:tracePt t="12319" x="4414838" y="2151063"/>
          <p14:tracePt t="12327" x="4403725" y="2162175"/>
          <p14:tracePt t="12341" x="4384675" y="2171700"/>
          <p14:tracePt t="12348" x="4373563" y="2182813"/>
          <p14:tracePt t="12359" x="4364038" y="2182813"/>
          <p14:tracePt t="12375" x="4352925" y="2192338"/>
          <p14:tracePt t="12377" x="4343400" y="2192338"/>
          <p14:tracePt t="12392" x="4332288" y="2192338"/>
          <p14:tracePt t="12410" x="4322763" y="2203450"/>
          <p14:tracePt t="12426" x="4313238" y="2212975"/>
          <p14:tracePt t="12447" x="4302125" y="2212975"/>
          <p14:tracePt t="12464" x="4292600" y="2212975"/>
          <p14:tracePt t="13338" x="4281488" y="2212975"/>
          <p14:tracePt t="13353" x="4262438" y="2212975"/>
          <p14:tracePt t="13368" x="4251325" y="2222500"/>
          <p14:tracePt t="13383" x="4241800" y="2222500"/>
          <p14:tracePt t="13399" x="4230688" y="2222500"/>
          <p14:tracePt t="13410" x="4230688" y="2233613"/>
          <p14:tracePt t="13426" x="4221163" y="2233613"/>
          <p14:tracePt t="13545" x="4230688" y="2233613"/>
          <p14:tracePt t="13559" x="4241800" y="2233613"/>
          <p14:tracePt t="13567" x="4251325" y="2233613"/>
          <p14:tracePt t="13575" x="4271963" y="2233613"/>
          <p14:tracePt t="13593" x="4322763" y="2233613"/>
          <p14:tracePt t="13610" x="4384675" y="2222500"/>
          <p14:tracePt t="13612" x="4414838" y="2222500"/>
          <p14:tracePt t="13626" x="4456113" y="2222500"/>
          <p14:tracePt t="13628" x="4475163" y="2222500"/>
          <p14:tracePt t="13643" x="4495800" y="2222500"/>
          <p14:tracePt t="13644" x="4516438" y="2222500"/>
          <p14:tracePt t="13659" x="4537075" y="2222500"/>
          <p14:tracePt t="13676" x="4557713" y="2222500"/>
          <p14:tracePt t="13694" x="4578350" y="2222500"/>
          <p14:tracePt t="13696" x="4587875" y="2222500"/>
          <p14:tracePt t="13711" x="4597400" y="2222500"/>
          <p14:tracePt t="13735" x="4608513" y="2222500"/>
          <p14:tracePt t="13743" x="4618038" y="2222500"/>
          <p14:tracePt t="13781" x="4629150" y="2222500"/>
          <p14:tracePt t="14334" x="4649788" y="2222500"/>
          <p14:tracePt t="14340" x="4659313" y="2222500"/>
          <p14:tracePt t="14349" x="4668838" y="2222500"/>
          <p14:tracePt t="14359" x="4679950" y="2222500"/>
          <p14:tracePt t="14376" x="4689475" y="2222500"/>
          <p14:tracePt t="14377" x="4700588" y="2222500"/>
          <p14:tracePt t="14393" x="4710113" y="2222500"/>
          <p14:tracePt t="14409" x="4721225" y="2222500"/>
          <p14:tracePt t="14427" x="4751388" y="2222500"/>
          <p14:tracePt t="14442" x="4760913" y="2222500"/>
          <p14:tracePt t="14444" x="4772025" y="2222500"/>
          <p14:tracePt t="14459" x="4811713" y="2222500"/>
          <p14:tracePt t="14477" x="4873625" y="2222500"/>
          <p14:tracePt t="14492" x="4914900" y="2222500"/>
          <p14:tracePt t="14510" x="4965700" y="2222500"/>
          <p14:tracePt t="14511" x="4975225" y="2222500"/>
          <p14:tracePt t="14525" x="4995863" y="2222500"/>
          <p14:tracePt t="14526" x="5016500" y="2222500"/>
          <p14:tracePt t="14542" x="5056188" y="2222500"/>
          <p14:tracePt t="14559" x="5087938" y="2222500"/>
          <p14:tracePt t="14560" x="5108575" y="2222500"/>
          <p14:tracePt t="14575" x="5138738" y="2222500"/>
          <p14:tracePt t="14576" x="5159375" y="2222500"/>
          <p14:tracePt t="14592" x="5219700" y="2222500"/>
          <p14:tracePt t="14610" x="5270500" y="2222500"/>
          <p14:tracePt t="14612" x="5302250" y="2222500"/>
          <p14:tracePt t="14626" x="5353050" y="2222500"/>
          <p14:tracePt t="14642" x="5383213" y="2212975"/>
          <p14:tracePt t="14644" x="5392738" y="2212975"/>
          <p14:tracePt t="14659" x="5403850" y="2212975"/>
          <p14:tracePt t="14661" x="5424488" y="2212975"/>
          <p14:tracePt t="14676" x="5454650" y="2203450"/>
          <p14:tracePt t="14692" x="5505450" y="2203450"/>
          <p14:tracePt t="14709" x="5535613" y="2203450"/>
          <p14:tracePt t="14711" x="5556250" y="2203450"/>
          <p14:tracePt t="14726" x="5627688" y="2192338"/>
          <p14:tracePt t="14743" x="5657850" y="2182813"/>
          <p14:tracePt t="14744" x="5678488" y="2171700"/>
          <p14:tracePt t="14759" x="5708650" y="2171700"/>
          <p14:tracePt t="14775" x="5729288" y="2171700"/>
          <p14:tracePt t="14792" x="5761038" y="2162175"/>
          <p14:tracePt t="14794" x="5770563" y="2162175"/>
          <p14:tracePt t="14809" x="5800725" y="2151063"/>
          <p14:tracePt t="14826" x="5842000" y="2151063"/>
          <p14:tracePt t="14842" x="5862638" y="2141538"/>
          <p14:tracePt t="14860" x="5883275" y="2132013"/>
          <p14:tracePt t="14876" x="5903913" y="2132013"/>
          <p14:tracePt t="14892" x="5913438" y="2120900"/>
          <p14:tracePt t="14909" x="5934075" y="2120900"/>
          <p14:tracePt t="14926" x="5943600" y="2120900"/>
          <p14:tracePt t="14942" x="5954713" y="2111375"/>
          <p14:tracePt t="14959" x="5973763" y="2100263"/>
          <p14:tracePt t="14961" x="5973763" y="2090738"/>
          <p14:tracePt t="14975" x="5984875" y="2090738"/>
          <p14:tracePt t="14992" x="5984875" y="2079625"/>
          <p14:tracePt t="15011" x="6005513" y="2060575"/>
          <p14:tracePt t="15032" x="6015038" y="2049463"/>
          <p14:tracePt t="15042" x="6015038" y="2039938"/>
          <p14:tracePt t="15059" x="6015038" y="2028825"/>
          <p14:tracePt t="15061" x="6026150" y="2008188"/>
          <p14:tracePt t="15075" x="6026150" y="1978025"/>
          <p14:tracePt t="15093" x="6026150" y="1927225"/>
          <p14:tracePt t="15095" x="6026150" y="1906588"/>
          <p14:tracePt t="15109" x="6026150" y="1876425"/>
          <p14:tracePt t="15110" x="6015038" y="1855788"/>
          <p14:tracePt t="15131" x="5994400" y="1795463"/>
          <p14:tracePt t="15137" x="5984875" y="1774825"/>
          <p14:tracePt t="15146" x="5964238" y="1754188"/>
          <p14:tracePt t="15159" x="5934075" y="1724025"/>
          <p14:tracePt t="15165" x="5922963" y="1724025"/>
          <p14:tracePt t="15176" x="5903913" y="1703388"/>
          <p14:tracePt t="15182" x="5872163" y="1692275"/>
          <p14:tracePt t="15193" x="5791200" y="1673225"/>
          <p14:tracePt t="15209" x="5638800" y="1652588"/>
          <p14:tracePt t="15226" x="5392738" y="1641475"/>
          <p14:tracePt t="15243" x="5281613" y="1641475"/>
          <p14:tracePt t="15244" x="5148263" y="1641475"/>
          <p14:tracePt t="15259" x="4986338" y="1662113"/>
          <p14:tracePt t="15276" x="4802188" y="1692275"/>
          <p14:tracePt t="15278" x="4760913" y="1692275"/>
          <p14:tracePt t="15293" x="4668838" y="1712913"/>
          <p14:tracePt t="15309" x="4587875" y="1724025"/>
          <p14:tracePt t="15310" x="4537075" y="1733550"/>
          <p14:tracePt t="15325" x="4506913" y="1733550"/>
          <p14:tracePt t="15327" x="4475163" y="1743075"/>
          <p14:tracePt t="15342" x="4424363" y="1763713"/>
          <p14:tracePt t="15360" x="4352925" y="1784350"/>
          <p14:tracePt t="15375" x="4322763" y="1795463"/>
          <p14:tracePt t="15392" x="4292600" y="1804988"/>
          <p14:tracePt t="15410" x="4281488" y="1814513"/>
          <p14:tracePt t="15426" x="4271963" y="1825625"/>
          <p14:tracePt t="15444" x="4262438" y="1825625"/>
          <p14:tracePt t="15459" x="4251325" y="1835150"/>
          <p14:tracePt t="15494" x="4251325" y="1846263"/>
          <p14:tracePt t="15502" x="4251325" y="1855788"/>
          <p14:tracePt t="15509" x="4262438" y="1855788"/>
          <p14:tracePt t="15526" x="4262438" y="1876425"/>
          <p14:tracePt t="15543" x="4292600" y="1938338"/>
          <p14:tracePt t="15560" x="4322763" y="1968500"/>
          <p14:tracePt t="15576" x="4373563" y="2028825"/>
          <p14:tracePt t="15578" x="4394200" y="2049463"/>
          <p14:tracePt t="15593" x="4414838" y="2060575"/>
          <p14:tracePt t="15594" x="4445000" y="2090738"/>
          <p14:tracePt t="15609" x="4516438" y="2132013"/>
          <p14:tracePt t="15627" x="4638675" y="2171700"/>
          <p14:tracePt t="15642" x="4740275" y="2192338"/>
          <p14:tracePt t="15659" x="4843463" y="2203450"/>
          <p14:tracePt t="15680" x="4995863" y="2203450"/>
          <p14:tracePt t="15697" x="5108575" y="2203450"/>
          <p14:tracePt t="15711" x="5219700" y="2182813"/>
          <p14:tracePt t="15727" x="5302250" y="2162175"/>
          <p14:tracePt t="15733" x="5362575" y="2151063"/>
          <p14:tracePt t="15743" x="5413375" y="2141538"/>
          <p14:tracePt t="15747" x="5445125" y="2132013"/>
          <p14:tracePt t="15759" x="5464175" y="2120900"/>
          <p14:tracePt t="15761" x="5484813" y="2120900"/>
          <p14:tracePt t="15776" x="5526088" y="2111375"/>
          <p14:tracePt t="15792" x="5546725" y="2100263"/>
          <p14:tracePt t="15809" x="5567363" y="2100263"/>
          <p14:tracePt t="15812" x="5576888" y="2100263"/>
          <p14:tracePt t="15826" x="5586413" y="2100263"/>
          <p14:tracePt t="15842" x="5597525" y="2090738"/>
          <p14:tracePt t="15859" x="5607050" y="2090738"/>
          <p14:tracePt t="15861" x="5607050" y="2079625"/>
          <p14:tracePt t="15876" x="5627688" y="2079625"/>
          <p14:tracePt t="15922" x="5638800" y="2079625"/>
          <p14:tracePt t="15943" x="5648325" y="2079625"/>
          <p14:tracePt t="16358" x="5638800" y="2079625"/>
          <p14:tracePt t="16368" x="5607050" y="2079625"/>
          <p14:tracePt t="16376" x="5576888" y="2079625"/>
          <p14:tracePt t="16394" x="5484813" y="2079625"/>
          <p14:tracePt t="16411" x="5434013" y="2079625"/>
          <p14:tracePt t="16426" x="5341938" y="2090738"/>
          <p14:tracePt t="16443" x="5281613" y="2100263"/>
          <p14:tracePt t="16444" x="5240338" y="2100263"/>
          <p14:tracePt t="16459" x="5159375" y="2100263"/>
          <p14:tracePt t="16476" x="5076825" y="2100263"/>
          <p14:tracePt t="16493" x="4995863" y="2100263"/>
          <p14:tracePt t="16495" x="4965700" y="2100263"/>
          <p14:tracePt t="16509" x="4924425" y="2100263"/>
          <p14:tracePt t="16528" x="4862513" y="2100263"/>
          <p14:tracePt t="16535" x="4843463" y="2100263"/>
          <p14:tracePt t="16545" x="4811713" y="2100263"/>
          <p14:tracePt t="16550" x="4802188" y="2100263"/>
          <p14:tracePt t="16559" x="4781550" y="2111375"/>
          <p14:tracePt t="16578" x="4721225" y="2111375"/>
          <p14:tracePt t="16593" x="4689475" y="2120900"/>
          <p14:tracePt t="16612" x="4618038" y="2132013"/>
          <p14:tracePt t="16626" x="4608513" y="2132013"/>
          <p14:tracePt t="16642" x="4557713" y="2141538"/>
          <p14:tracePt t="16659" x="4527550" y="2151063"/>
          <p14:tracePt t="16676" x="4495800" y="2162175"/>
          <p14:tracePt t="16693" x="4475163" y="2171700"/>
          <p14:tracePt t="16710" x="4456113" y="2182813"/>
          <p14:tracePt t="16725" x="4435475" y="2192338"/>
          <p14:tracePt t="16743" x="4414838" y="2203450"/>
          <p14:tracePt t="16759" x="4403725" y="2212975"/>
          <p14:tracePt t="16762" x="4394200" y="2222500"/>
          <p14:tracePt t="16776" x="4384675" y="2233613"/>
          <p14:tracePt t="16793" x="4373563" y="2233613"/>
          <p14:tracePt t="16795" x="4373563" y="2243138"/>
          <p14:tracePt t="16811" x="4364038" y="2254250"/>
          <p14:tracePt t="16825" x="4364038" y="2263775"/>
          <p14:tracePt t="16844" x="4343400" y="2274888"/>
          <p14:tracePt t="16860" x="4343400" y="2284413"/>
          <p14:tracePt t="16876" x="4343400" y="2293938"/>
          <p14:tracePt t="16893" x="4332288" y="2305050"/>
          <p14:tracePt t="16909" x="4332288" y="2314575"/>
          <p14:tracePt t="16926" x="4322763" y="2335213"/>
          <p14:tracePt t="16942" x="4322763" y="2344738"/>
          <p14:tracePt t="16959" x="4313238" y="2365375"/>
          <p14:tracePt t="16977" x="4302125" y="2376488"/>
          <p14:tracePt t="17013" x="4302125" y="2386013"/>
          <p14:tracePt t="17057" x="4302125" y="2397125"/>
          <p14:tracePt t="17070" x="4302125" y="2406650"/>
          <p14:tracePt t="17104" x="4302125" y="2416175"/>
          <p14:tracePt t="17133" x="4302125" y="2427288"/>
          <p14:tracePt t="17153" x="4302125" y="2436813"/>
          <p14:tracePt t="17160" x="4302125" y="2447925"/>
          <p14:tracePt t="17194" x="4302125" y="2457450"/>
          <p14:tracePt t="17233" x="4302125" y="2468563"/>
          <p14:tracePt t="17316" x="4313238" y="2468563"/>
          <p14:tracePt t="17784" x="4322763" y="2468563"/>
          <p14:tracePt t="17790" x="4352925" y="2468563"/>
          <p14:tracePt t="17797" x="4384675" y="2468563"/>
          <p14:tracePt t="17809" x="4403725" y="2468563"/>
          <p14:tracePt t="17825" x="4456113" y="2468563"/>
          <p14:tracePt t="17827" x="4465638" y="2468563"/>
          <p14:tracePt t="17842" x="4506913" y="2468563"/>
          <p14:tracePt t="17861" x="4537075" y="2478088"/>
          <p14:tracePt t="17876" x="4567238" y="2478088"/>
          <p14:tracePt t="17893" x="4597400" y="2487613"/>
          <p14:tracePt t="17894" x="4618038" y="2487613"/>
          <p14:tracePt t="17909" x="4629150" y="2487613"/>
          <p14:tracePt t="17925" x="4689475" y="2498725"/>
          <p14:tracePt t="17943" x="4730750" y="2508250"/>
          <p14:tracePt t="17945" x="4740275" y="2508250"/>
          <p14:tracePt t="17959" x="4791075" y="2508250"/>
          <p14:tracePt t="17976" x="4811713" y="2519363"/>
          <p14:tracePt t="17994" x="4873625" y="2519363"/>
          <p14:tracePt t="18009" x="4903788" y="2519363"/>
          <p14:tracePt t="18026" x="4933950" y="2519363"/>
          <p14:tracePt t="18028" x="4945063" y="2519363"/>
          <p14:tracePt t="18043" x="4995863" y="2519363"/>
          <p14:tracePt t="18059" x="5046663" y="2519363"/>
          <p14:tracePt t="18076" x="5097463" y="2519363"/>
          <p14:tracePt t="18078" x="5127625" y="2519363"/>
          <p14:tracePt t="18092" x="5180013" y="2519363"/>
          <p14:tracePt t="18109" x="5230813" y="2519363"/>
          <p14:tracePt t="18126" x="5302250" y="2519363"/>
          <p14:tracePt t="18142" x="5353050" y="2519363"/>
          <p14:tracePt t="18159" x="5403850" y="2519363"/>
          <p14:tracePt t="18161" x="5434013" y="2519363"/>
          <p14:tracePt t="18175" x="5454650" y="2519363"/>
          <p14:tracePt t="18177" x="5475288" y="2519363"/>
          <p14:tracePt t="18192" x="5514975" y="2519363"/>
          <p14:tracePt t="18209" x="5567363" y="2498725"/>
          <p14:tracePt t="18211" x="5597525" y="2498725"/>
          <p14:tracePt t="18225" x="5618163" y="2498725"/>
          <p14:tracePt t="18227" x="5638800" y="2498725"/>
          <p14:tracePt t="18242" x="5668963" y="2487613"/>
          <p14:tracePt t="18260" x="5708650" y="2478088"/>
          <p14:tracePt t="18262" x="5719763" y="2478088"/>
          <p14:tracePt t="18278" x="5740400" y="2478088"/>
          <p14:tracePt t="18282" x="5749925" y="2478088"/>
          <p14:tracePt t="18288" x="5761038" y="2468563"/>
          <p14:tracePt t="18295" x="5770563" y="2457450"/>
          <p14:tracePt t="18310" x="5791200" y="2457450"/>
          <p14:tracePt t="18327" x="5811838" y="2457450"/>
          <p14:tracePt t="18331" x="5821363" y="2457450"/>
          <p14:tracePt t="18339" x="5832475" y="2457450"/>
          <p14:tracePt t="18346" x="5832475" y="2447925"/>
          <p14:tracePt t="18359" x="5851525" y="2447925"/>
          <p14:tracePt t="18376" x="5883275" y="2427288"/>
          <p14:tracePt t="18393" x="5913438" y="2416175"/>
          <p14:tracePt t="18395" x="5934075" y="2397125"/>
          <p14:tracePt t="18409" x="5964238" y="2397125"/>
          <p14:tracePt t="18426" x="5984875" y="2376488"/>
          <p14:tracePt t="18428" x="5994400" y="2376488"/>
          <p14:tracePt t="18443" x="6005513" y="2376488"/>
          <p14:tracePt t="18444" x="6005513" y="2365375"/>
          <p14:tracePt t="18459" x="6026150" y="2355850"/>
          <p14:tracePt t="18477" x="6035675" y="2344738"/>
          <p14:tracePt t="18493" x="6045200" y="2344738"/>
          <p14:tracePt t="18509" x="6045200" y="2335213"/>
          <p14:tracePt t="18526" x="6056313" y="2335213"/>
          <p14:tracePt t="18543" x="6056313" y="2325688"/>
          <p14:tracePt t="18561" x="6056313" y="2314575"/>
          <p14:tracePt t="18583" x="6056313" y="2305050"/>
          <p14:tracePt t="18593" x="6056313" y="2293938"/>
          <p14:tracePt t="18597" x="6045200" y="2293938"/>
          <p14:tracePt t="18612" x="6035675" y="2284413"/>
          <p14:tracePt t="18627" x="6026150" y="2274888"/>
          <p14:tracePt t="18643" x="6015038" y="2254250"/>
          <p14:tracePt t="18646" x="5994400" y="2254250"/>
          <p14:tracePt t="18659" x="5973763" y="2222500"/>
          <p14:tracePt t="18675" x="5943600" y="2203450"/>
          <p14:tracePt t="18693" x="5913438" y="2182813"/>
          <p14:tracePt t="18694" x="5883275" y="2171700"/>
          <p14:tracePt t="18709" x="5842000" y="2151063"/>
          <p14:tracePt t="18710" x="5811838" y="2141538"/>
          <p14:tracePt t="18726" x="5761038" y="2132013"/>
          <p14:tracePt t="18742" x="5657850" y="2120900"/>
          <p14:tracePt t="18747" x="5618163" y="2120900"/>
          <p14:tracePt t="18751" x="5514975" y="2120900"/>
          <p14:tracePt t="18761" x="5445125" y="2120900"/>
          <p14:tracePt t="18777" x="5311775" y="2132013"/>
          <p14:tracePt t="18781" x="5240338" y="2141538"/>
          <p14:tracePt t="18787" x="5180013" y="2141538"/>
          <p14:tracePt t="18796" x="5127625" y="2151063"/>
          <p14:tracePt t="18811" x="5087938" y="2162175"/>
          <p14:tracePt t="18826" x="5056188" y="2162175"/>
          <p14:tracePt t="18831" x="5046663" y="2162175"/>
          <p14:tracePt t="18842" x="5026025" y="2171700"/>
          <p14:tracePt t="18844" x="5016500" y="2182813"/>
          <p14:tracePt t="18859" x="4975225" y="2182813"/>
          <p14:tracePt t="18877" x="4933950" y="2192338"/>
          <p14:tracePt t="18894" x="4924425" y="2203450"/>
          <p14:tracePt t="18909" x="4903788" y="2203450"/>
          <p14:tracePt t="18911" x="4894263" y="2212975"/>
          <p14:tracePt t="18926" x="4883150" y="2212975"/>
          <p14:tracePt t="18942" x="4852988" y="2233613"/>
          <p14:tracePt t="18959" x="4832350" y="2233613"/>
          <p14:tracePt t="18961" x="4822825" y="2243138"/>
          <p14:tracePt t="18975" x="4802188" y="2254250"/>
          <p14:tracePt t="18992" x="4791075" y="2254250"/>
          <p14:tracePt t="19010" x="4760913" y="2263775"/>
          <p14:tracePt t="19025" x="4751388" y="2263775"/>
          <p14:tracePt t="19042" x="4740275" y="2274888"/>
          <p14:tracePt t="19059" x="4730750" y="2274888"/>
          <p14:tracePt t="19061" x="4730750" y="2284413"/>
          <p14:tracePt t="19082" x="4721225" y="2284413"/>
          <p14:tracePt t="19117" x="4721225" y="2293938"/>
          <p14:tracePt t="19153" x="4721225" y="2305050"/>
          <p14:tracePt t="19173" x="4721225" y="2314575"/>
          <p14:tracePt t="19186" x="4721225" y="2325688"/>
          <p14:tracePt t="19193" x="4721225" y="2335213"/>
          <p14:tracePt t="19209" x="4721225" y="2344738"/>
          <p14:tracePt t="19227" x="4721225" y="2355850"/>
          <p14:tracePt t="19228" x="4721225" y="2365375"/>
          <p14:tracePt t="19249" x="4721225" y="2376488"/>
          <p14:tracePt t="19259" x="4721225" y="2386013"/>
          <p14:tracePt t="19279" x="4721225" y="2397125"/>
          <p14:tracePt t="19293" x="4721225" y="2406650"/>
          <p14:tracePt t="19310" x="4721225" y="2416175"/>
          <p14:tracePt t="19333" x="4730750" y="2427288"/>
          <p14:tracePt t="19347" x="4740275" y="2436813"/>
          <p14:tracePt t="19360" x="4751388" y="2436813"/>
          <p14:tracePt t="19378" x="4760913" y="2436813"/>
          <p14:tracePt t="19393" x="4772025" y="2447925"/>
          <p14:tracePt t="19410" x="4781550" y="2447925"/>
          <p14:tracePt t="19412" x="4791075" y="2447925"/>
          <p14:tracePt t="19426" x="4802188" y="2447925"/>
          <p14:tracePt t="19443" x="4822825" y="2447925"/>
          <p14:tracePt t="19461" x="4832350" y="2447925"/>
          <p14:tracePt t="19476" x="4843463" y="2447925"/>
          <p14:tracePt t="19493" x="4862513" y="2447925"/>
          <p14:tracePt t="19509" x="4883150" y="2447925"/>
          <p14:tracePt t="19526" x="4903788" y="2447925"/>
          <p14:tracePt t="19543" x="4965700" y="2436813"/>
          <p14:tracePt t="19559" x="5026025" y="2416175"/>
          <p14:tracePt t="19576" x="5067300" y="2416175"/>
          <p14:tracePt t="19592" x="5087938" y="2416175"/>
          <p14:tracePt t="19594" x="5097463" y="2416175"/>
          <p14:tracePt t="19609" x="5118100" y="2416175"/>
          <p14:tracePt t="19626" x="5138738" y="2406650"/>
          <p14:tracePt t="19628" x="5148263" y="2406650"/>
          <p14:tracePt t="19644" x="5159375" y="2406650"/>
          <p14:tracePt t="19659" x="5180013" y="2406650"/>
          <p14:tracePt t="19677" x="5199063" y="2406650"/>
          <p14:tracePt t="19679" x="5210175" y="2406650"/>
          <p14:tracePt t="19692" x="5230813" y="2406650"/>
          <p14:tracePt t="19709" x="5240338" y="2406650"/>
          <p14:tracePt t="19727" x="5249863" y="2406650"/>
          <p14:tracePt t="19761" x="5260975" y="2406650"/>
          <p14:tracePt t="19782" x="5270500" y="2406650"/>
          <p14:tracePt t="19797" x="5281613" y="2406650"/>
          <p14:tracePt t="19818" x="5291138" y="2406650"/>
          <p14:tracePt t="19832" x="5302250" y="2406650"/>
          <p14:tracePt t="19839" x="5311775" y="2406650"/>
          <p14:tracePt t="19853" x="5321300" y="2406650"/>
          <p14:tracePt t="19859" x="5341938" y="2406650"/>
          <p14:tracePt t="19876" x="5362575" y="2406650"/>
          <p14:tracePt t="19893" x="5383213" y="2406650"/>
          <p14:tracePt t="19894" x="5392738" y="2406650"/>
          <p14:tracePt t="19910" x="5403850" y="2406650"/>
          <p14:tracePt t="19927" x="5424488" y="2427288"/>
          <p14:tracePt t="19929" x="5434013" y="2427288"/>
          <p14:tracePt t="19943" x="5454650" y="2427288"/>
          <p14:tracePt t="19943" x="5464175" y="2427288"/>
          <p14:tracePt t="19959" x="5484813" y="2427288"/>
          <p14:tracePt t="19975" x="5505450" y="2436813"/>
          <p14:tracePt t="19993" x="5526088" y="2447925"/>
          <p14:tracePt t="19994" x="5535613" y="2447925"/>
          <p14:tracePt t="20009" x="5546725" y="2447925"/>
          <p14:tracePt t="20026" x="5556250" y="2447925"/>
          <p14:tracePt t="20027" x="5567363" y="2447925"/>
          <p14:tracePt t="20043" x="5586413" y="2447925"/>
          <p14:tracePt t="20059" x="5597525" y="2447925"/>
          <p14:tracePt t="20076" x="5607050" y="2447925"/>
          <p14:tracePt t="20092" x="5627688" y="2447925"/>
          <p14:tracePt t="20109" x="5638800" y="2447925"/>
          <p14:tracePt t="20126" x="5648325" y="2457450"/>
          <p14:tracePt t="20128" x="5657850" y="2457450"/>
          <p14:tracePt t="20142" x="5668963" y="2457450"/>
          <p14:tracePt t="20159" x="5678488" y="2457450"/>
          <p14:tracePt t="20161" x="5689600" y="2457450"/>
          <p14:tracePt t="20191" x="5699125" y="2457450"/>
          <p14:tracePt t="20203" x="5708650" y="2457450"/>
          <p14:tracePt t="20240" x="5719763" y="2457450"/>
          <p14:tracePt t="20316" x="5719763" y="2468563"/>
          <p14:tracePt t="20736" x="5657850" y="2468563"/>
          <p14:tracePt t="20743" x="5535613" y="2468563"/>
          <p14:tracePt t="20761" x="5302250" y="2468563"/>
          <p14:tracePt t="20765" x="5189538" y="2478088"/>
          <p14:tracePt t="20774" x="5097463" y="2487613"/>
          <p14:tracePt t="20781" x="5016500" y="2487613"/>
          <p14:tracePt t="20788" x="4933950" y="2498725"/>
          <p14:tracePt t="20796" x="4873625" y="2498725"/>
          <p14:tracePt t="20809" x="4822825" y="2508250"/>
          <p14:tracePt t="20827" x="4751388" y="2519363"/>
          <p14:tracePt t="20830" x="4721225" y="2519363"/>
          <p14:tracePt t="20843" x="4668838" y="2528888"/>
          <p14:tracePt t="20852" x="4649788" y="2528888"/>
          <p14:tracePt t="20858" x="4629150" y="2540000"/>
          <p14:tracePt t="20866" x="4608513" y="2540000"/>
          <p14:tracePt t="20877" x="4587875" y="2540000"/>
          <p14:tracePt t="20879" x="4557713" y="2549525"/>
          <p14:tracePt t="20892" x="4537075" y="2549525"/>
          <p14:tracePt t="20893" x="4516438" y="2549525"/>
          <p14:tracePt t="20908" x="4486275" y="2549525"/>
          <p14:tracePt t="20927" x="4456113" y="2570163"/>
          <p14:tracePt t="20946" x="4445000" y="2570163"/>
          <p14:tracePt t="20959" x="4435475" y="2570163"/>
          <p14:tracePt t="20976" x="4424363" y="2579688"/>
          <p14:tracePt t="20992" x="4414838" y="2579688"/>
          <p14:tracePt t="21009" x="4403725" y="2590800"/>
          <p14:tracePt t="21011" x="4394200" y="2590800"/>
          <p14:tracePt t="21027" x="4364038" y="2600325"/>
          <p14:tracePt t="21042" x="4352925" y="2609850"/>
          <p14:tracePt t="21059" x="4332288" y="2630488"/>
          <p14:tracePt t="21062" x="4322763" y="2641600"/>
          <p14:tracePt t="21076" x="4313238" y="2651125"/>
          <p14:tracePt t="21092" x="4302125" y="2662238"/>
          <p14:tracePt t="21110" x="4292600" y="2671763"/>
          <p14:tracePt t="21126" x="4281488" y="2681288"/>
          <p14:tracePt t="21147" x="4281488" y="2692400"/>
          <p14:tracePt t="21160" x="4281488" y="2701925"/>
          <p14:tracePt t="21175" x="4281488" y="2713038"/>
          <p14:tracePt t="21192" x="4281488" y="2722563"/>
          <p14:tracePt t="21209" x="4281488" y="2733675"/>
          <p14:tracePt t="21225" x="4281488" y="2743200"/>
          <p14:tracePt t="21242" x="4281488" y="2752725"/>
          <p14:tracePt t="21259" x="4292600" y="2773363"/>
          <p14:tracePt t="21278" x="4302125" y="2784475"/>
          <p14:tracePt t="21294" x="4302125" y="2794000"/>
          <p14:tracePt t="21309" x="4302125" y="2805113"/>
          <p14:tracePt t="21326" x="4313238" y="2805113"/>
          <p14:tracePt t="21344" x="4322763" y="2814638"/>
          <p14:tracePt t="21372" x="4332288" y="2814638"/>
          <p14:tracePt t="21404" x="4343400" y="2814638"/>
          <p14:tracePt t="21433" x="4352925" y="2814638"/>
          <p14:tracePt t="21440" x="4352925" y="2805113"/>
          <p14:tracePt t="21449" x="4364038" y="2794000"/>
          <p14:tracePt t="21459" x="4373563" y="2794000"/>
          <p14:tracePt t="21460" x="4384675" y="2784475"/>
          <p14:tracePt t="21477" x="4403725" y="2773363"/>
          <p14:tracePt t="21493" x="4435475" y="2752725"/>
          <p14:tracePt t="21509" x="4506913" y="2713038"/>
          <p14:tracePt t="21526" x="4557713" y="2692400"/>
          <p14:tracePt t="21543" x="4578350" y="2681288"/>
          <p14:tracePt t="21559" x="4608513" y="2671763"/>
          <p14:tracePt t="21560" x="4618038" y="2671763"/>
          <p14:tracePt t="21576" x="4638675" y="2662238"/>
          <p14:tracePt t="21593" x="4668838" y="2662238"/>
          <p14:tracePt t="21596" x="4689475" y="2651125"/>
          <p14:tracePt t="21609" x="4710113" y="2651125"/>
          <p14:tracePt t="21626" x="4781550" y="2651125"/>
          <p14:tracePt t="21643" x="4832350" y="2651125"/>
          <p14:tracePt t="21659" x="4852988" y="2651125"/>
          <p14:tracePt t="21676" x="4873625" y="2651125"/>
          <p14:tracePt t="21693" x="4894263" y="2651125"/>
          <p14:tracePt t="21712" x="4903788" y="2651125"/>
          <p14:tracePt t="21727" x="4914900" y="2651125"/>
          <p14:tracePt t="21742" x="4924425" y="2651125"/>
          <p14:tracePt t="21777" x="4933950" y="2651125"/>
          <p14:tracePt t="22739" x="4873625" y="2794000"/>
          <p14:tracePt t="22747" x="4760913" y="3038475"/>
          <p14:tracePt t="22760" x="4649788" y="3324225"/>
          <p14:tracePt t="22776" x="4567238" y="3548063"/>
          <p14:tracePt t="22793" x="4516438" y="3743325"/>
          <p14:tracePt t="22795" x="4495800" y="3844925"/>
          <p14:tracePt t="22809" x="4445000" y="4079875"/>
          <p14:tracePt t="22826" x="4403725" y="4313238"/>
          <p14:tracePt t="22827" x="4394200" y="4416425"/>
          <p14:tracePt t="22842" x="4384675" y="4557713"/>
          <p14:tracePt t="22843" x="4384675" y="4711700"/>
          <p14:tracePt t="22859" x="4373563" y="4894263"/>
          <p14:tracePt t="22876" x="4373563" y="5129213"/>
          <p14:tracePt t="22879" x="4373563" y="5251450"/>
          <p14:tracePt t="22892" x="4403725" y="5527675"/>
          <p14:tracePt t="22909" x="4456113" y="5710238"/>
          <p14:tracePt t="22911" x="4486275" y="5802313"/>
          <p14:tracePt t="22925" x="4506913" y="5884863"/>
          <p14:tracePt t="22942" x="4567238" y="5995988"/>
          <p14:tracePt t="22959" x="4587875" y="6046788"/>
          <p14:tracePt t="22977" x="4597400" y="6088063"/>
          <p14:tracePt t="22992" x="4618038" y="6118225"/>
          <p14:tracePt t="23009" x="4629150" y="6159500"/>
          <p14:tracePt t="23026" x="4638675" y="6180138"/>
          <p14:tracePt t="23043" x="4649788" y="6189663"/>
          <p14:tracePt t="23045" x="4659313" y="6200775"/>
          <p14:tracePt t="23059" x="4659313" y="6210300"/>
          <p14:tracePt t="23076" x="4659313" y="6230938"/>
          <p14:tracePt t="23092" x="4668838" y="6240463"/>
          <p14:tracePt t="23094" x="4668838" y="6261100"/>
          <p14:tracePt t="23108" x="4668838" y="6281738"/>
          <p14:tracePt t="23126" x="4751388" y="7159625"/>
          <p14:tracePt t="23143" x="4781550" y="7586663"/>
          <p14:tracePt t="23144" x="4781550" y="7618413"/>
          <p14:tracePt t="23347" x="4791075" y="7618413"/>
          <p14:tracePt t="23370" x="4802188" y="7618413"/>
          <p14:tracePt t="23382" x="4811713" y="7618413"/>
          <p14:tracePt t="23389" x="4822825" y="7618413"/>
          <p14:tracePt t="23397" x="4832350" y="7618413"/>
          <p14:tracePt t="23409" x="4843463" y="7618413"/>
          <p14:tracePt t="23426" x="4873625" y="7607300"/>
          <p14:tracePt t="23442" x="4903788" y="7586663"/>
          <p14:tracePt t="23459" x="4975225" y="7566025"/>
          <p14:tracePt t="23461" x="5016500" y="7546975"/>
          <p14:tracePt t="23476" x="5076825" y="7515225"/>
          <p14:tracePt t="23492" x="5159375" y="7454900"/>
          <p14:tracePt t="23494" x="5180013" y="7454900"/>
          <p14:tracePt t="23509" x="5199063" y="7434263"/>
          <p14:tracePt t="23526" x="5321300" y="7353300"/>
          <p14:tracePt t="23543" x="5413375" y="7291388"/>
          <p14:tracePt t="23545" x="5464175" y="7261225"/>
          <p14:tracePt t="23559" x="5556250" y="7219950"/>
          <p14:tracePt t="23576" x="5657850" y="7199313"/>
          <p14:tracePt t="23578" x="5699125" y="7199313"/>
          <p14:tracePt t="23592" x="5729288" y="7189788"/>
          <p14:tracePt t="23593" x="5761038" y="7189788"/>
          <p14:tracePt t="23609" x="5842000" y="7169150"/>
          <p14:tracePt t="23627" x="5934075" y="7148513"/>
          <p14:tracePt t="23642" x="5984875" y="7127875"/>
          <p14:tracePt t="23659" x="6015038" y="7107238"/>
          <p14:tracePt t="23677" x="6065838" y="7088188"/>
          <p14:tracePt t="23679" x="6076950" y="7067550"/>
          <p14:tracePt t="23693" x="6127750" y="7035800"/>
          <p14:tracePt t="23709" x="6167438" y="7005638"/>
          <p14:tracePt t="23711" x="6188075" y="7005638"/>
          <p14:tracePt t="23725" x="6199188" y="6985000"/>
          <p14:tracePt t="23743" x="6270625" y="6954838"/>
          <p14:tracePt t="23761" x="6351588" y="6945313"/>
          <p14:tracePt t="23776" x="6413500" y="6924675"/>
          <p14:tracePt t="23793" x="6494463" y="6924675"/>
          <p14:tracePt t="23795" x="6646863" y="6924675"/>
          <p14:tracePt t="23810" x="6769100" y="6924675"/>
          <p14:tracePt t="23811" x="6902450" y="6934200"/>
          <p14:tracePt t="23825" x="7075488" y="6964363"/>
          <p14:tracePt t="23842" x="7116763" y="6996113"/>
          <p14:tracePt t="23844" x="7146925" y="6996113"/>
          <p14:tracePt t="23859" x="7146925" y="7005638"/>
          <p14:tracePt t="23862" x="7156450" y="7016750"/>
          <p14:tracePt t="23875" x="7167563" y="7016750"/>
          <p14:tracePt t="23893" x="7197725" y="7016750"/>
          <p14:tracePt t="23895" x="7218363" y="7026275"/>
          <p14:tracePt t="23909" x="7248525" y="7035800"/>
          <p14:tracePt t="24327" x="7280275" y="7035800"/>
          <p14:tracePt t="24333" x="7310438" y="7035800"/>
          <p14:tracePt t="24342" x="7331075" y="7035800"/>
          <p14:tracePt t="24359" x="7381875" y="7035800"/>
          <p14:tracePt t="24362" x="7402513" y="7035800"/>
          <p14:tracePt t="24376" x="7432675" y="7035800"/>
          <p14:tracePt t="24393" x="7453313" y="7046913"/>
          <p14:tracePt t="24410" x="7504113" y="7056438"/>
          <p14:tracePt t="24426" x="7534275" y="7056438"/>
          <p14:tracePt t="24448" x="7585075" y="7067550"/>
          <p14:tracePt t="24456" x="7615238" y="7067550"/>
          <p14:tracePt t="24462" x="7635875" y="7067550"/>
          <p14:tracePt t="24469" x="7646988" y="7067550"/>
          <p14:tracePt t="24474" x="7656513" y="7067550"/>
          <p14:tracePt t="24484" x="7677150" y="7077075"/>
          <p14:tracePt t="24492" x="7697788" y="7077075"/>
          <p14:tracePt t="24494" x="7707313" y="7088188"/>
          <p14:tracePt t="24511" x="7748588" y="7088188"/>
          <p14:tracePt t="24527" x="7778750" y="7097713"/>
          <p14:tracePt t="24531" x="7799388" y="7097713"/>
          <p14:tracePt t="24545" x="7840663" y="7097713"/>
          <p14:tracePt t="24553" x="7850188" y="7107238"/>
          <p14:tracePt t="24562" x="7870825" y="7107238"/>
          <p14:tracePt t="24576" x="7912100" y="7118350"/>
          <p14:tracePt t="24580" x="7932738" y="7118350"/>
          <p14:tracePt t="24594" x="7962900" y="7118350"/>
          <p14:tracePt t="24602" x="7983538" y="7118350"/>
          <p14:tracePt t="24612" x="7993063" y="7118350"/>
          <p14:tracePt t="24629" x="8043863" y="7118350"/>
          <p14:tracePt t="24643" x="8064500" y="7118350"/>
          <p14:tracePt t="24659" x="8094663" y="7118350"/>
          <p14:tracePt t="24676" x="8115300" y="7118350"/>
          <p14:tracePt t="24678" x="8135938" y="7118350"/>
          <p14:tracePt t="24692" x="8156575" y="7118350"/>
          <p14:tracePt t="24709" x="8186738" y="7118350"/>
          <p14:tracePt t="24726" x="8197850" y="7118350"/>
          <p14:tracePt t="24728" x="8207375" y="7118350"/>
          <p14:tracePt t="24742" x="8228013" y="7118350"/>
          <p14:tracePt t="24760" x="8258175" y="7118350"/>
          <p14:tracePt t="24775" x="8278813" y="7118350"/>
          <p14:tracePt t="24792" x="8299450" y="7118350"/>
          <p14:tracePt t="24812" x="8320088" y="7118350"/>
          <p14:tracePt t="24818" x="8329613" y="7118350"/>
          <p14:tracePt t="24828" x="8339138" y="7118350"/>
          <p14:tracePt t="24834" x="8350250" y="7118350"/>
          <p14:tracePt t="24841" x="8359775" y="7118350"/>
          <p14:tracePt t="24848" x="8370888" y="7118350"/>
          <p14:tracePt t="24854" x="8380413" y="7118350"/>
          <p14:tracePt t="24861" x="8391525" y="7118350"/>
          <p14:tracePt t="24876" x="8410575" y="7118350"/>
          <p14:tracePt t="24893" x="8421688" y="7118350"/>
          <p14:tracePt t="24909" x="8442325" y="7118350"/>
          <p14:tracePt t="24925" x="8462963" y="7107238"/>
          <p14:tracePt t="24942" x="8472488" y="7107238"/>
          <p14:tracePt t="24959" x="8493125" y="7107238"/>
          <p14:tracePt t="24975" x="8502650" y="7107238"/>
          <p14:tracePt t="24993" x="8523288" y="7107238"/>
          <p14:tracePt t="25009" x="8532813" y="7107238"/>
          <p14:tracePt t="25026" x="8543925" y="7107238"/>
          <p14:tracePt t="25044" x="8553450" y="7107238"/>
          <p14:tracePt t="25060" x="8564563" y="7097713"/>
          <p14:tracePt t="25077" x="8574088" y="7097713"/>
          <p14:tracePt t="25093" x="8585200" y="7097713"/>
          <p14:tracePt t="25109" x="8594725" y="7097713"/>
          <p14:tracePt t="25127" x="8604250" y="7097713"/>
          <p14:tracePt t="25161" x="8615363" y="7097713"/>
          <p14:tracePt t="25177" x="8624888" y="7097713"/>
          <p14:tracePt t="25182" x="8624888" y="7088188"/>
          <p14:tracePt t="25197" x="8636000" y="7088188"/>
          <p14:tracePt t="25209" x="8645525" y="7088188"/>
          <p14:tracePt t="25226" x="8656638" y="7077075"/>
          <p14:tracePt t="25243" x="8666163" y="7067550"/>
          <p14:tracePt t="25244" x="8686800" y="7067550"/>
          <p14:tracePt t="25260" x="8696325" y="7067550"/>
          <p14:tracePt t="25275" x="8726488" y="7056438"/>
          <p14:tracePt t="25293" x="8747125" y="7056438"/>
          <p14:tracePt t="25297" x="8758238" y="7056438"/>
          <p14:tracePt t="25308" x="8797925" y="7056438"/>
          <p14:tracePt t="25330" x="8829675" y="7056438"/>
          <p14:tracePt t="25754" x="8839200" y="7056438"/>
          <p14:tracePt t="25759" x="8859838" y="7056438"/>
          <p14:tracePt t="25767" x="8869363" y="7056438"/>
          <p14:tracePt t="25775" x="8901113" y="7056438"/>
          <p14:tracePt t="25793" x="8940800" y="7056438"/>
          <p14:tracePt t="25810" x="8972550" y="7056438"/>
          <p14:tracePt t="25826" x="9002713" y="7056438"/>
          <p14:tracePt t="25844" x="9023350" y="7046913"/>
          <p14:tracePt t="25846" x="9032875" y="7046913"/>
          <p14:tracePt t="25859" x="9053513" y="7046913"/>
          <p14:tracePt t="25876" x="9074150" y="7035800"/>
          <p14:tracePt t="25893" x="9094788" y="7035800"/>
          <p14:tracePt t="25897" x="9104313" y="7035800"/>
          <p14:tracePt t="25910" x="9115425" y="7035800"/>
          <p14:tracePt t="25927" x="9134475" y="7035800"/>
          <p14:tracePt t="25943" x="9145588" y="7035800"/>
          <p14:tracePt t="25960" x="9166225" y="7035800"/>
          <p14:tracePt t="25977" x="9185275" y="7035800"/>
          <p14:tracePt t="25993" x="9205913" y="7035800"/>
          <p14:tracePt t="25997" x="9217025" y="7035800"/>
          <p14:tracePt t="26009" x="9226550" y="7035800"/>
          <p14:tracePt t="26026" x="9256713" y="7035800"/>
          <p14:tracePt t="26043" x="9267825" y="7035800"/>
          <p14:tracePt t="26044" x="9277350" y="7035800"/>
          <p14:tracePt t="26059" x="9318625" y="7035800"/>
          <p14:tracePt t="26077" x="9369425" y="7035800"/>
          <p14:tracePt t="26096" x="9482138" y="7035800"/>
          <p14:tracePt t="26110" x="9593263" y="7035800"/>
          <p14:tracePt t="26128" x="9715500" y="7046913"/>
          <p14:tracePt t="26142" x="9756775" y="7046913"/>
          <p14:tracePt t="26144" x="9786938" y="7056438"/>
          <p14:tracePt t="26158" x="9839325" y="7056438"/>
          <p14:tracePt t="26176" x="9858375" y="7056438"/>
          <p14:tracePt t="26193" x="9879013" y="7067550"/>
          <p14:tracePt t="26211" x="9899650" y="7067550"/>
          <p14:tracePt t="26226" x="9909175" y="7067550"/>
          <p14:tracePt t="26243" x="9920288" y="7067550"/>
          <p14:tracePt t="26251" x="9950450" y="7067550"/>
          <p14:tracePt t="26266" x="9961563" y="7067550"/>
          <p14:tracePt t="26277" x="9980613" y="7067550"/>
          <p14:tracePt t="26293" x="9991725" y="7067550"/>
          <p14:tracePt t="26312" x="10012363" y="7067550"/>
          <p14:tracePt t="26330" x="10021888" y="7067550"/>
          <p14:tracePt t="26342" x="10033000" y="7067550"/>
          <p14:tracePt t="26360" x="10042525" y="7067550"/>
          <p14:tracePt t="26379" x="10052050" y="7067550"/>
          <p14:tracePt t="26395" x="10063163" y="7067550"/>
          <p14:tracePt t="26432" x="10072688" y="7067550"/>
          <p14:tracePt t="26500" x="10083800" y="7067550"/>
          <p14:tracePt t="26537" x="10093325" y="7067550"/>
          <p14:tracePt t="26565" x="10102850" y="7067550"/>
          <p14:tracePt t="26600" x="10113963" y="7067550"/>
          <p14:tracePt t="26628" x="10123488" y="7067550"/>
          <p14:tracePt t="26649" x="10144125" y="7067550"/>
          <p14:tracePt t="26671" x="10155238" y="7067550"/>
          <p14:tracePt t="26684" x="10164763" y="7067550"/>
          <p14:tracePt t="26691" x="10174288" y="7067550"/>
          <p14:tracePt t="26704" x="10185400" y="7067550"/>
          <p14:tracePt t="26720" x="10194925" y="7067550"/>
          <p14:tracePt t="26733" x="10206038" y="7067550"/>
          <p14:tracePt t="26742" x="10215563" y="7067550"/>
          <p14:tracePt t="26758" x="10245725" y="7067550"/>
          <p14:tracePt t="26776" x="10277475" y="7067550"/>
          <p14:tracePt t="26792" x="10307638" y="7067550"/>
          <p14:tracePt t="26795" x="10328275" y="7056438"/>
          <p14:tracePt t="26811" x="10388600" y="7056438"/>
          <p14:tracePt t="26826" x="10471150" y="7046913"/>
          <p14:tracePt t="26842" x="10552113" y="7046913"/>
          <p14:tracePt t="26844" x="10582275" y="7046913"/>
          <p14:tracePt t="26860" x="10623550" y="7046913"/>
          <p14:tracePt t="26862" x="10685463" y="7046913"/>
          <p14:tracePt t="26875" x="10736263" y="7056438"/>
          <p14:tracePt t="26893" x="10787063" y="7067550"/>
          <p14:tracePt t="26909" x="10826750" y="7077075"/>
          <p14:tracePt t="26926" x="10858500" y="7088188"/>
          <p14:tracePt t="26929" x="10868025" y="7088188"/>
          <p14:tracePt t="26943" x="10879138" y="7097713"/>
          <p14:tracePt t="26960" x="10888663" y="7107238"/>
          <p14:tracePt t="26976" x="10898188" y="7107238"/>
          <p14:tracePt t="26992" x="10909300" y="7118350"/>
          <p14:tracePt t="26994" x="10918825" y="7118350"/>
          <p14:tracePt t="27009" x="10929938" y="7118350"/>
          <p14:tracePt t="27026" x="10939463" y="7118350"/>
          <p14:tracePt t="27069" x="10950575" y="7118350"/>
          <p14:tracePt t="27133" x="10950575" y="7127875"/>
          <p14:tracePt t="27558" x="10898188" y="7046913"/>
          <p14:tracePt t="27565" x="10807700" y="6934200"/>
          <p14:tracePt t="27575" x="10685463" y="6781800"/>
          <p14:tracePt t="27594" x="10501313" y="6537325"/>
          <p14:tracePt t="27596" x="10420350" y="6434138"/>
          <p14:tracePt t="27610" x="10337800" y="6343650"/>
          <p14:tracePt t="27613" x="10266363" y="6261100"/>
          <p14:tracePt t="27626" x="10164763" y="6138863"/>
          <p14:tracePt t="27643" x="9909175" y="5792788"/>
          <p14:tracePt t="27660" x="9777413" y="5548313"/>
          <p14:tracePt t="27662" x="9726613" y="5424488"/>
          <p14:tracePt t="27675" x="9625013" y="5170488"/>
          <p14:tracePt t="27693" x="9521825" y="4935538"/>
          <p14:tracePt t="27695" x="9491663" y="4854575"/>
          <p14:tracePt t="27709" x="9440863" y="4751388"/>
          <p14:tracePt t="27725" x="9297988" y="4467225"/>
          <p14:tracePt t="27743" x="9217025" y="4354513"/>
          <p14:tracePt t="27745" x="9155113" y="4273550"/>
          <p14:tracePt t="27759" x="8991600" y="4048125"/>
          <p14:tracePt t="27775" x="8890000" y="3925888"/>
          <p14:tracePt t="27793" x="8656638" y="3711575"/>
          <p14:tracePt t="27808" x="8493125" y="3600450"/>
          <p14:tracePt t="27825" x="8320088" y="3497263"/>
          <p14:tracePt t="27843" x="8094663" y="3375025"/>
          <p14:tracePt t="27845" x="7951788" y="3303588"/>
          <p14:tracePt t="27859" x="7646988" y="3141663"/>
          <p14:tracePt t="27877" x="7280275" y="2998788"/>
          <p14:tracePt t="27893" x="7065963" y="2906713"/>
          <p14:tracePt t="27909" x="6891338" y="2824163"/>
          <p14:tracePt t="27911" x="6831013" y="2794000"/>
          <p14:tracePt t="27926" x="6769100" y="2752725"/>
          <p14:tracePt t="27927" x="6708775" y="2713038"/>
          <p14:tracePt t="27942" x="6586538" y="2651125"/>
          <p14:tracePt t="27959" x="6443663" y="2570163"/>
          <p14:tracePt t="27976" x="6300788" y="2519363"/>
          <p14:tracePt t="27978" x="6249988" y="2498725"/>
          <p14:tracePt t="27993" x="6157913" y="2478088"/>
          <p14:tracePt t="27997" x="6116638" y="2468563"/>
          <p14:tracePt t="28004" x="6056313" y="2447925"/>
          <p14:tracePt t="28012" x="5973763" y="2427288"/>
          <p14:tracePt t="28026" x="5862638" y="2406650"/>
          <p14:tracePt t="28044" x="5791200" y="2406650"/>
          <p14:tracePt t="28049" x="5761038" y="2397125"/>
          <p14:tracePt t="28060" x="5678488" y="2386013"/>
          <p14:tracePt t="28075" x="5627688" y="2386013"/>
          <p14:tracePt t="28093" x="5597525" y="2365375"/>
          <p14:tracePt t="28094" x="5567363" y="2355850"/>
          <p14:tracePt t="28109" x="5556250" y="2355850"/>
          <p14:tracePt t="28110" x="5546725" y="2355850"/>
          <p14:tracePt t="28125" x="5505450" y="2344738"/>
          <p14:tracePt t="28143" x="5464175" y="2335213"/>
          <p14:tracePt t="28159" x="5445125" y="2335213"/>
          <p14:tracePt t="28176" x="5424488" y="2335213"/>
          <p14:tracePt t="28178" x="5413375" y="2335213"/>
          <p14:tracePt t="28192" x="5392738" y="2335213"/>
          <p14:tracePt t="28194" x="5373688" y="2335213"/>
          <p14:tracePt t="28208" x="5353050" y="2335213"/>
          <p14:tracePt t="28226" x="5321300" y="2335213"/>
          <p14:tracePt t="28228" x="5302250" y="2344738"/>
          <p14:tracePt t="28242" x="5281613" y="2355850"/>
          <p14:tracePt t="28260" x="5249863" y="2365375"/>
          <p14:tracePt t="28639" x="5230813" y="2365375"/>
          <p14:tracePt t="28645" x="5199063" y="2365375"/>
          <p14:tracePt t="28659" x="5138738" y="2365375"/>
          <p14:tracePt t="28676" x="5087938" y="2365375"/>
          <p14:tracePt t="28693" x="5046663" y="2365375"/>
          <p14:tracePt t="28711" x="4965700" y="2365375"/>
          <p14:tracePt t="28726" x="4933950" y="2365375"/>
          <p14:tracePt t="28729" x="4894263" y="2365375"/>
          <p14:tracePt t="28742" x="4822825" y="2365375"/>
          <p14:tracePt t="28760" x="4760913" y="2365375"/>
          <p14:tracePt t="28776" x="4700588" y="2365375"/>
          <p14:tracePt t="28793" x="4649788" y="2365375"/>
          <p14:tracePt t="28795" x="4618038" y="2365375"/>
          <p14:tracePt t="28810" x="4597400" y="2365375"/>
          <p14:tracePt t="28812" x="4567238" y="2365375"/>
          <p14:tracePt t="28827" x="4537075" y="2365375"/>
          <p14:tracePt t="28843" x="4475163" y="2365375"/>
          <p14:tracePt t="28861" x="4424363" y="2365375"/>
          <p14:tracePt t="28876" x="4373563" y="2365375"/>
          <p14:tracePt t="28893" x="4364038" y="2365375"/>
          <p14:tracePt t="28894" x="4343400" y="2365375"/>
          <p14:tracePt t="28908" x="4322763" y="2365375"/>
          <p14:tracePt t="28910" x="4313238" y="2365375"/>
          <p14:tracePt t="28925" x="4302125" y="2365375"/>
          <p14:tracePt t="28943" x="4262438" y="2376488"/>
          <p14:tracePt t="28945" x="4251325" y="2376488"/>
          <p14:tracePt t="28958" x="4230688" y="2386013"/>
          <p14:tracePt t="28975" x="4210050" y="2397125"/>
          <p14:tracePt t="28993" x="4179888" y="2416175"/>
          <p14:tracePt t="28996" x="4170363" y="2416175"/>
          <p14:tracePt t="29009" x="4149725" y="2427288"/>
          <p14:tracePt t="29027" x="4119563" y="2436813"/>
          <p14:tracePt t="29043" x="4119563" y="2447925"/>
          <p14:tracePt t="29044" x="4108450" y="2447925"/>
          <p14:tracePt t="29059" x="4098925" y="2457450"/>
          <p14:tracePt t="29077" x="4087813" y="2457450"/>
          <p14:tracePt t="29092" x="4078288" y="2468563"/>
          <p14:tracePt t="29112" x="4067175" y="2478088"/>
          <p14:tracePt t="29149" x="4057650" y="2487613"/>
          <p14:tracePt t="29160" x="4048125" y="2487613"/>
          <p14:tracePt t="29169" x="4048125" y="2498725"/>
          <p14:tracePt t="29191" x="4048125" y="2519363"/>
          <p14:tracePt t="29205" x="4048125" y="2528888"/>
          <p14:tracePt t="29219" x="4048125" y="2540000"/>
          <p14:tracePt t="29225" x="4048125" y="2549525"/>
          <p14:tracePt t="29243" x="4048125" y="2559050"/>
          <p14:tracePt t="29259" x="4048125" y="2579688"/>
          <p14:tracePt t="29276" x="4048125" y="2590800"/>
          <p14:tracePt t="29293" x="4048125" y="2609850"/>
          <p14:tracePt t="29309" x="4048125" y="2620963"/>
          <p14:tracePt t="29311" x="4048125" y="2641600"/>
          <p14:tracePt t="29329" x="4048125" y="2651125"/>
          <p14:tracePt t="29343" x="4048125" y="2662238"/>
          <p14:tracePt t="29366" x="4048125" y="2681288"/>
          <p14:tracePt t="29378" x="4057650" y="2681288"/>
          <p14:tracePt t="29393" x="4067175" y="2692400"/>
          <p14:tracePt t="29409" x="4067175" y="2701925"/>
          <p14:tracePt t="29426" x="4067175" y="2713038"/>
          <p14:tracePt t="29442" x="4078288" y="2722563"/>
          <p14:tracePt t="29459" x="4078288" y="2733675"/>
          <p14:tracePt t="29476" x="4087813" y="2743200"/>
          <p14:tracePt t="29492" x="4108450" y="2752725"/>
          <p14:tracePt t="29510" x="4108450" y="2763838"/>
          <p14:tracePt t="29526" x="4119563" y="2763838"/>
          <p14:tracePt t="29543" x="4129088" y="2763838"/>
          <p14:tracePt t="29560" x="4159250" y="2773363"/>
          <p14:tracePt t="29576" x="4191000" y="2794000"/>
          <p14:tracePt t="29593" x="4221163" y="2794000"/>
          <p14:tracePt t="29610" x="4281488" y="2814638"/>
          <p14:tracePt t="29625" x="4322763" y="2824163"/>
          <p14:tracePt t="29643" x="4364038" y="2835275"/>
          <p14:tracePt t="29645" x="4394200" y="2844800"/>
          <p14:tracePt t="29659" x="4403725" y="2844800"/>
          <p14:tracePt t="29676" x="4475163" y="2865438"/>
          <p14:tracePt t="29693" x="4506913" y="2876550"/>
          <p14:tracePt t="29710" x="4567238" y="2895600"/>
          <p14:tracePt t="29727" x="4618038" y="2906713"/>
          <p14:tracePt t="29731" x="4649788" y="2906713"/>
          <p14:tracePt t="29737" x="4668838" y="2916238"/>
          <p14:tracePt t="29746" x="4679950" y="2916238"/>
          <p14:tracePt t="29760" x="4730750" y="2927350"/>
          <p14:tracePt t="29776" x="4751388" y="2927350"/>
          <p14:tracePt t="29782" x="4760913" y="2927350"/>
          <p14:tracePt t="29791" x="4781550" y="2927350"/>
          <p14:tracePt t="29809" x="4822825" y="2927350"/>
          <p14:tracePt t="29825" x="4862513" y="2927350"/>
          <p14:tracePt t="29827" x="4883150" y="2927350"/>
          <p14:tracePt t="29843" x="4903788" y="2927350"/>
          <p14:tracePt t="29859" x="4933950" y="2927350"/>
          <p14:tracePt t="29861" x="4954588" y="2927350"/>
          <p14:tracePt t="29876" x="4986338" y="2927350"/>
          <p14:tracePt t="29892" x="5016500" y="2927350"/>
          <p14:tracePt t="29909" x="5037138" y="2927350"/>
          <p14:tracePt t="29926" x="5056188" y="2927350"/>
          <p14:tracePt t="29928" x="5067300" y="2927350"/>
          <p14:tracePt t="29943" x="5087938" y="2927350"/>
          <p14:tracePt t="29960" x="5127625" y="2927350"/>
          <p14:tracePt t="29975" x="5148263" y="2927350"/>
          <p14:tracePt t="29994" x="5180013" y="2927350"/>
          <p14:tracePt t="30009" x="5199063" y="2927350"/>
          <p14:tracePt t="30026" x="5230813" y="2927350"/>
          <p14:tracePt t="30043" x="5249863" y="2927350"/>
          <p14:tracePt t="30059" x="5281613" y="2927350"/>
          <p14:tracePt t="30076" x="5291138" y="2927350"/>
          <p14:tracePt t="30093" x="5302250" y="2927350"/>
          <p14:tracePt t="30095" x="5311775" y="2927350"/>
          <p14:tracePt t="30116" x="5321300" y="2927350"/>
          <p14:tracePt t="30128" x="5332413" y="2927350"/>
          <p14:tracePt t="30144" x="5341938" y="2927350"/>
          <p14:tracePt t="30159" x="5353050" y="2927350"/>
          <p14:tracePt t="30187" x="5362575" y="2927350"/>
          <p14:tracePt t="30229" x="5373688" y="2927350"/>
          <p14:tracePt t="30234" x="5383213" y="2927350"/>
          <p14:tracePt t="30284" x="5392738" y="2927350"/>
          <p14:tracePt t="30312" x="5403850" y="2927350"/>
          <p14:tracePt t="31554" x="5403850" y="3059113"/>
          <p14:tracePt t="31562" x="5353050" y="3201988"/>
          <p14:tracePt t="31575" x="5270500" y="3436938"/>
          <p14:tracePt t="31592" x="5199063" y="3630613"/>
          <p14:tracePt t="31609" x="5108575" y="3844925"/>
          <p14:tracePt t="31611" x="5046663" y="3987800"/>
          <p14:tracePt t="31626" x="4965700" y="4160838"/>
          <p14:tracePt t="31643" x="4852988" y="4425950"/>
          <p14:tracePt t="31644" x="4802188" y="4527550"/>
          <p14:tracePt t="31659" x="4772025" y="4649788"/>
          <p14:tracePt t="31661" x="4721225" y="4783138"/>
          <p14:tracePt t="31676" x="4668838" y="4946650"/>
          <p14:tracePt t="31693" x="4629150" y="5068888"/>
          <p14:tracePt t="31695" x="4597400" y="5140325"/>
          <p14:tracePt t="31710" x="4567238" y="5221288"/>
          <p14:tracePt t="31727" x="4527550" y="5272088"/>
          <p14:tracePt t="31733" x="4506913" y="5302250"/>
          <p14:tracePt t="31743" x="4495800" y="5334000"/>
          <p14:tracePt t="31748" x="4475163" y="5353050"/>
          <p14:tracePt t="31760" x="4465638" y="5394325"/>
          <p14:tracePt t="31776" x="4424363" y="5445125"/>
          <p14:tracePt t="31793" x="4414838" y="5465763"/>
          <p14:tracePt t="31810" x="4394200" y="5507038"/>
          <p14:tracePt t="31813" x="4384675" y="5507038"/>
          <p14:tracePt t="31826" x="4373563" y="5557838"/>
          <p14:tracePt t="31834" x="4373563" y="5578475"/>
          <p14:tracePt t="31846" x="4373563" y="5599113"/>
          <p14:tracePt t="31861" x="4506913" y="5864225"/>
          <p14:tracePt t="31876" x="4894263" y="6546850"/>
          <p14:tracePt t="31883" x="4954588" y="6618288"/>
          <p14:tracePt t="31891" x="5046663" y="6719888"/>
          <p14:tracePt t="31898" x="5076825" y="6740525"/>
          <p14:tracePt t="31909" x="5189538" y="6740525"/>
          <p14:tracePt t="31925" x="5302250" y="6740525"/>
          <p14:tracePt t="31943" x="5362575" y="6740525"/>
          <p14:tracePt t="31959" x="5383213" y="6740525"/>
          <p14:tracePt t="32289" x="5383213" y="6832600"/>
          <p14:tracePt t="32295" x="5383213" y="6945313"/>
          <p14:tracePt t="32311" x="5373688" y="7088188"/>
          <p14:tracePt t="32327" x="5362575" y="7148513"/>
          <p14:tracePt t="32334" x="5362575" y="7159625"/>
          <p14:tracePt t="32341" x="5362575" y="7178675"/>
          <p14:tracePt t="32350" x="5362575" y="7189788"/>
          <p14:tracePt t="32360" x="5362575" y="7199313"/>
          <p14:tracePt t="32376" x="5362575" y="7219950"/>
          <p14:tracePt t="32394" x="5362575" y="7229475"/>
          <p14:tracePt t="32409" x="5362575" y="7240588"/>
          <p14:tracePt t="32411" x="5362575" y="7250113"/>
          <p14:tracePt t="32441" x="5373688" y="7261225"/>
          <p14:tracePt t="32448" x="5383213" y="7261225"/>
          <p14:tracePt t="32459" x="5403850" y="7261225"/>
          <p14:tracePt t="32476" x="5484813" y="7261225"/>
          <p14:tracePt t="32478" x="5546725" y="7261225"/>
          <p14:tracePt t="32493" x="5597525" y="7261225"/>
          <p14:tracePt t="32494" x="5648325" y="7261225"/>
          <p14:tracePt t="32509" x="5761038" y="7261225"/>
          <p14:tracePt t="32526" x="5872163" y="7261225"/>
          <p14:tracePt t="32542" x="5984875" y="7261225"/>
          <p14:tracePt t="32559" x="6086475" y="7261225"/>
          <p14:tracePt t="32577" x="6178550" y="7261225"/>
          <p14:tracePt t="32595" x="6229350" y="7261225"/>
          <p14:tracePt t="32612" x="6280150" y="7261225"/>
          <p14:tracePt t="32615" x="6310313" y="7261225"/>
          <p14:tracePt t="32627" x="6362700" y="7250113"/>
          <p14:tracePt t="32631" x="6464300" y="7240588"/>
          <p14:tracePt t="32642" x="6596063" y="7240588"/>
          <p14:tracePt t="32659" x="6861175" y="7240588"/>
          <p14:tracePt t="32661" x="6973888" y="7250113"/>
          <p14:tracePt t="32677" x="7146925" y="7270750"/>
          <p14:tracePt t="32694" x="7248525" y="7300913"/>
          <p14:tracePt t="32711" x="7289800" y="7321550"/>
          <p14:tracePt t="32715" x="7299325" y="7321550"/>
          <p14:tracePt t="32722" x="7319963" y="7321550"/>
          <p14:tracePt t="32730" x="7331075" y="7321550"/>
          <p14:tracePt t="32743" x="7350125" y="7332663"/>
          <p14:tracePt t="32760" x="7361238" y="7332663"/>
          <p14:tracePt t="32777" x="7381875" y="7342188"/>
          <p14:tracePt t="32793" x="7391400" y="7353300"/>
          <p14:tracePt t="32798" x="7402513" y="7353300"/>
          <p14:tracePt t="32814" x="7412038" y="7353300"/>
          <p14:tracePt t="32828" x="7421563" y="7353300"/>
          <p14:tracePt t="33396" x="7432675" y="7353300"/>
          <p14:tracePt t="33403" x="7453313" y="7353300"/>
          <p14:tracePt t="33409" x="7473950" y="7353300"/>
          <p14:tracePt t="33411" x="7473950" y="7362825"/>
          <p14:tracePt t="33426" x="7483475" y="7362825"/>
          <p14:tracePt t="33442" x="7513638" y="7372350"/>
          <p14:tracePt t="33459" x="7524750" y="7383463"/>
          <p14:tracePt t="33461" x="7534275" y="7383463"/>
          <p14:tracePt t="33476" x="7564438" y="7383463"/>
          <p14:tracePt t="33492" x="7575550" y="7392988"/>
          <p14:tracePt t="33509" x="7596188" y="7392988"/>
          <p14:tracePt t="33511" x="7605713" y="7392988"/>
          <p14:tracePt t="33527" x="7615238" y="7392988"/>
          <p14:tracePt t="33542" x="7635875" y="7392988"/>
          <p14:tracePt t="33560" x="7656513" y="7392988"/>
          <p14:tracePt t="33576" x="7667625" y="7392988"/>
          <p14:tracePt t="33593" x="7697788" y="7392988"/>
          <p14:tracePt t="33609" x="7707313" y="7392988"/>
          <p14:tracePt t="33626" x="7718425" y="7392988"/>
          <p14:tracePt t="33643" x="7739063" y="7392988"/>
          <p14:tracePt t="33645" x="7748588" y="7392988"/>
          <p14:tracePt t="33664" x="7758113" y="7392988"/>
          <p14:tracePt t="33678" x="7769225" y="7392988"/>
          <p14:tracePt t="33692" x="7778750" y="7392988"/>
          <p14:tracePt t="33723" x="7789863" y="7392988"/>
          <p14:tracePt t="33744" x="7799388" y="7392988"/>
          <p14:tracePt t="33756" x="7808913" y="7392988"/>
          <p14:tracePt t="33772" x="7820025" y="7392988"/>
          <p14:tracePt t="33807" x="7829550" y="7392988"/>
          <p14:tracePt t="33841" x="7840663" y="7383463"/>
          <p14:tracePt t="34562" x="7861300" y="7383463"/>
          <p14:tracePt t="34569" x="7870825" y="7383463"/>
          <p14:tracePt t="34583" x="7891463" y="7383463"/>
          <p14:tracePt t="34593" x="7921625" y="7383463"/>
          <p14:tracePt t="34610" x="7993063" y="7383463"/>
          <p14:tracePt t="34626" x="8043863" y="7383463"/>
          <p14:tracePt t="34642" x="8094663" y="7383463"/>
          <p14:tracePt t="34661" x="8166100" y="7392988"/>
          <p14:tracePt t="34676" x="8207375" y="7392988"/>
          <p14:tracePt t="34693" x="8248650" y="7392988"/>
          <p14:tracePt t="34709" x="8308975" y="7392988"/>
          <p14:tracePt t="34726" x="8391525" y="7392988"/>
          <p14:tracePt t="34743" x="8502650" y="7392988"/>
          <p14:tracePt t="34759" x="8523288" y="7392988"/>
          <p14:tracePt t="34761" x="8543925" y="7392988"/>
          <p14:tracePt t="34776" x="8585200" y="7383463"/>
          <p14:tracePt t="34780" x="8604250" y="7383463"/>
          <p14:tracePt t="34793" x="8624888" y="7383463"/>
          <p14:tracePt t="34795" x="8645525" y="7372350"/>
          <p14:tracePt t="34809" x="8675688" y="7372350"/>
          <p14:tracePt t="34826" x="8707438" y="7372350"/>
          <p14:tracePt t="34827" x="8726488" y="7362825"/>
          <p14:tracePt t="34842" x="8737600" y="7362825"/>
          <p14:tracePt t="34844" x="8758238" y="7362825"/>
          <p14:tracePt t="34859" x="8797925" y="7353300"/>
          <p14:tracePt t="34877" x="8839200" y="7353300"/>
          <p14:tracePt t="34892" x="8850313" y="7353300"/>
          <p14:tracePt t="34894" x="8859838" y="7353300"/>
          <p14:tracePt t="34909" x="8880475" y="7353300"/>
          <p14:tracePt t="34926" x="8921750" y="7342188"/>
          <p14:tracePt t="34942" x="8940800" y="7332663"/>
          <p14:tracePt t="34960" x="8961438" y="7332663"/>
          <p14:tracePt t="34963" x="8972550" y="7332663"/>
          <p14:tracePt t="34976" x="8991600" y="7332663"/>
          <p14:tracePt t="34978" x="9002713" y="7332663"/>
          <p14:tracePt t="34992" x="9023350" y="7332663"/>
          <p14:tracePt t="35009" x="9043988" y="7332663"/>
          <p14:tracePt t="35010" x="9053513" y="7332663"/>
          <p14:tracePt t="35026" x="9063038" y="7332663"/>
          <p14:tracePt t="35028" x="9074150" y="7332663"/>
          <p14:tracePt t="35043" x="9094788" y="7332663"/>
          <p14:tracePt t="35059" x="9104313" y="7332663"/>
          <p14:tracePt t="35061" x="9115425" y="7332663"/>
          <p14:tracePt t="35075" x="9134475" y="7332663"/>
          <p14:tracePt t="35093" x="9145588" y="7332663"/>
          <p14:tracePt t="35094" x="9155113" y="7332663"/>
          <p14:tracePt t="35109" x="9166225" y="7332663"/>
          <p14:tracePt t="35127" x="9175750" y="7332663"/>
          <p14:tracePt t="35153" x="9185275" y="7332663"/>
          <p14:tracePt t="35166" x="9196388" y="7332663"/>
          <p14:tracePt t="36340" x="9226550" y="7332663"/>
          <p14:tracePt t="36346" x="9267825" y="7332663"/>
          <p14:tracePt t="36361" x="9339263" y="7321550"/>
          <p14:tracePt t="36377" x="9420225" y="7312025"/>
          <p14:tracePt t="36392" x="9450388" y="7312025"/>
          <p14:tracePt t="36394" x="9482138" y="7312025"/>
          <p14:tracePt t="36409" x="9532938" y="7312025"/>
          <p14:tracePt t="36426" x="9574213" y="7312025"/>
          <p14:tracePt t="36443" x="9593263" y="7312025"/>
          <p14:tracePt t="36445" x="9604375" y="7312025"/>
          <p14:tracePt t="36459" x="9613900" y="7312025"/>
          <p14:tracePt t="36462" x="9634538" y="7312025"/>
          <p14:tracePt t="36476" x="9644063" y="7312025"/>
          <p14:tracePt t="36478" x="9655175" y="7312025"/>
          <p14:tracePt t="36492" x="9685338" y="7312025"/>
          <p14:tracePt t="36509" x="9705975" y="7312025"/>
          <p14:tracePt t="36526" x="9747250" y="7321550"/>
          <p14:tracePt t="36542" x="9767888" y="7332663"/>
          <p14:tracePt t="36560" x="9798050" y="7332663"/>
          <p14:tracePt t="36562" x="9807575" y="7332663"/>
          <p14:tracePt t="36576" x="9828213" y="7332663"/>
          <p14:tracePt t="36577" x="9839325" y="7332663"/>
          <p14:tracePt t="36592" x="9879013" y="7332663"/>
          <p14:tracePt t="36611" x="9940925" y="7342188"/>
          <p14:tracePt t="36614" x="9971088" y="7342188"/>
          <p14:tracePt t="36630" x="10021888" y="7353300"/>
          <p14:tracePt t="36645" x="10093325" y="7362825"/>
          <p14:tracePt t="36653" x="10113963" y="7362825"/>
          <p14:tracePt t="36662" x="10134600" y="7362825"/>
          <p14:tracePt t="36677" x="10174288" y="7372350"/>
          <p14:tracePt t="36684" x="10194925" y="7372350"/>
          <p14:tracePt t="36692" x="10215563" y="7372350"/>
          <p14:tracePt t="36709" x="10266363" y="7372350"/>
          <p14:tracePt t="36725" x="10307638" y="7372350"/>
          <p14:tracePt t="36726" x="10337800" y="7372350"/>
          <p14:tracePt t="36742" x="10358438" y="7372350"/>
          <p14:tracePt t="36744" x="10379075" y="7372350"/>
          <p14:tracePt t="36759" x="10399713" y="7372350"/>
          <p14:tracePt t="36761" x="10429875" y="7372350"/>
          <p14:tracePt t="36775" x="10460038" y="7372350"/>
          <p14:tracePt t="36793" x="10491788" y="7372350"/>
          <p14:tracePt t="36809" x="10531475" y="7372350"/>
          <p14:tracePt t="36827" x="10582275" y="7383463"/>
          <p14:tracePt t="36842" x="10602913" y="7383463"/>
          <p14:tracePt t="36844" x="10623550" y="7383463"/>
          <p14:tracePt t="36859" x="10664825" y="7392988"/>
          <p14:tracePt t="36867" x="10685463" y="7392988"/>
          <p14:tracePt t="36874" x="10704513" y="7404100"/>
          <p14:tracePt t="36883" x="10725150" y="7404100"/>
          <p14:tracePt t="36891" x="10745788" y="7413625"/>
          <p14:tracePt t="36901" x="10766425" y="7413625"/>
          <p14:tracePt t="36913" x="10817225" y="7413625"/>
          <p14:tracePt t="36923" x="10826750" y="7424738"/>
          <p14:tracePt t="36932" x="10847388" y="7434263"/>
          <p14:tracePt t="36944" x="10868025" y="7434263"/>
          <p14:tracePt t="36953" x="10898188" y="7443788"/>
          <p14:tracePt t="36957" x="10909300" y="7443788"/>
          <p14:tracePt t="36966" x="10929938" y="7454900"/>
          <p14:tracePt t="36975" x="10939463" y="7454900"/>
          <p14:tracePt t="36992" x="10969625" y="7464425"/>
          <p14:tracePt t="37009" x="11001375" y="7475538"/>
          <p14:tracePt t="37025" x="11031538" y="7485063"/>
          <p14:tracePt t="37043" x="11052175" y="7485063"/>
          <p14:tracePt t="37059" x="11061700" y="7494588"/>
          <p14:tracePt t="37061" x="11082338" y="7494588"/>
          <p14:tracePt t="37077" x="11091863" y="7494588"/>
          <p14:tracePt t="37093" x="11112500" y="7494588"/>
          <p14:tracePt t="37109" x="11133138" y="7494588"/>
          <p14:tracePt t="37125" x="11153775" y="7494588"/>
          <p14:tracePt t="37143" x="11174413" y="7494588"/>
          <p14:tracePt t="37145" x="11183938" y="7494588"/>
          <p14:tracePt t="37160" x="11204575" y="7494588"/>
          <p14:tracePt t="37175" x="11225213" y="7485063"/>
          <p14:tracePt t="37193" x="11245850" y="7485063"/>
          <p14:tracePt t="37194" x="11255375" y="7485063"/>
          <p14:tracePt t="37210" x="11276013" y="7485063"/>
          <p14:tracePt t="37228" x="11285538" y="7485063"/>
          <p14:tracePt t="37230" x="11296650" y="7485063"/>
          <p14:tracePt t="37243" x="11317288" y="7485063"/>
          <p14:tracePt t="37260" x="11337925" y="7485063"/>
          <p14:tracePt t="37277" x="11356975" y="7485063"/>
          <p14:tracePt t="37282" x="11368088" y="7485063"/>
          <p14:tracePt t="37293" x="11388725" y="7485063"/>
          <p14:tracePt t="37310" x="11418888" y="7485063"/>
          <p14:tracePt t="37326" x="11428413" y="7485063"/>
          <p14:tracePt t="37342" x="11439525" y="7485063"/>
          <p14:tracePt t="37359" x="11449050" y="7485063"/>
          <p14:tracePt t="37376" x="11460163" y="7485063"/>
          <p14:tracePt t="37392" x="11469688" y="7494588"/>
          <p14:tracePt t="37420" x="11480800" y="7494588"/>
          <p14:tracePt t="37499" x="11480800" y="7505700"/>
          <p14:tracePt t="37532" x="11490325" y="7505700"/>
          <p14:tracePt t="37563" x="11499850" y="7505700"/>
          <p14:tracePt t="37575" x="11499850" y="7515225"/>
          <p14:tracePt t="38848" x="11499850" y="7443788"/>
          <p14:tracePt t="38854" x="11480800" y="7332663"/>
          <p14:tracePt t="38860" x="11460163" y="7250113"/>
          <p14:tracePt t="38876" x="11460163" y="7169150"/>
          <p14:tracePt t="38893" x="11460163" y="7118350"/>
          <p14:tracePt t="38895" x="11460163" y="7077075"/>
          <p14:tracePt t="38909" x="11460163" y="7046913"/>
          <p14:tracePt t="38911" x="11460163" y="7005638"/>
          <p14:tracePt t="38926" x="11480800" y="6934200"/>
          <p14:tracePt t="38945" x="11531600" y="6791325"/>
          <p14:tracePt t="38951" x="11541125" y="6751638"/>
          <p14:tracePt t="38963" x="11550650" y="6710363"/>
          <p14:tracePt t="38977" x="11582400" y="6659563"/>
          <p14:tracePt t="38981" x="11591925" y="6608763"/>
          <p14:tracePt t="38988" x="11612563" y="6577013"/>
          <p14:tracePt t="38992" x="11622088" y="6556375"/>
          <p14:tracePt t="39002" x="11622088" y="6546850"/>
          <p14:tracePt t="39009" x="11622088" y="6516688"/>
          <p14:tracePt t="39028" x="11642725" y="6465888"/>
          <p14:tracePt t="39043" x="11642725" y="6403975"/>
          <p14:tracePt t="39050" x="11642725" y="6343650"/>
          <p14:tracePt t="39060" x="11633200" y="6302375"/>
          <p14:tracePt t="39064" x="11612563" y="6240463"/>
          <p14:tracePt t="39078" x="11520488" y="6057900"/>
          <p14:tracePt t="39084" x="11480800" y="5995988"/>
          <p14:tracePt t="39093" x="11460163" y="5935663"/>
          <p14:tracePt t="39099" x="11428413" y="5873750"/>
          <p14:tracePt t="39109" x="11398250" y="5843588"/>
          <p14:tracePt t="39113" x="11398250" y="5822950"/>
          <p14:tracePt t="39120" x="11368088" y="5802313"/>
          <p14:tracePt t="39130" x="11347450" y="5761038"/>
          <p14:tracePt t="39143" x="11317288" y="5730875"/>
          <p14:tracePt t="39162" x="11215688" y="5608638"/>
          <p14:tracePt t="39176" x="11144250" y="5537200"/>
          <p14:tracePt t="39193" x="11061700" y="5435600"/>
          <p14:tracePt t="39196" x="11001375" y="5394325"/>
          <p14:tracePt t="39212" x="10960100" y="5353050"/>
          <p14:tracePt t="39229" x="10888663" y="5292725"/>
          <p14:tracePt t="39232" x="10826750" y="5241925"/>
          <p14:tracePt t="39242" x="10787063" y="5200650"/>
          <p14:tracePt t="39261" x="10552113" y="5018088"/>
          <p14:tracePt t="39277" x="10450513" y="4935538"/>
          <p14:tracePt t="39281" x="10429875" y="4914900"/>
          <p14:tracePt t="39292" x="10399713" y="4894263"/>
          <p14:tracePt t="39310" x="10348913" y="4864100"/>
          <p14:tracePt t="39327" x="10328275" y="4833938"/>
          <p14:tracePt t="39332" x="10317163" y="4822825"/>
          <p14:tracePt t="39343" x="10287000" y="4792663"/>
          <p14:tracePt t="39359" x="10226675" y="4751388"/>
          <p14:tracePt t="39377" x="10194925" y="4721225"/>
          <p14:tracePt t="39382" x="10164763" y="4691063"/>
          <p14:tracePt t="39393" x="10093325" y="4640263"/>
          <p14:tracePt t="39400" x="10042525" y="4598988"/>
          <p14:tracePt t="39410" x="9980613" y="4557713"/>
          <p14:tracePt t="39414" x="9899650" y="4497388"/>
          <p14:tracePt t="39427" x="9482138" y="4202113"/>
          <p14:tracePt t="39442" x="9267825" y="4079875"/>
          <p14:tracePt t="39444" x="8972550" y="3925888"/>
          <p14:tracePt t="39459" x="8624888" y="3732213"/>
          <p14:tracePt t="39477" x="7840663" y="3508375"/>
          <p14:tracePt t="39492" x="7239000" y="3436938"/>
          <p14:tracePt t="39510" x="6678613" y="3425825"/>
          <p14:tracePt t="39512" x="6219825" y="3467100"/>
          <p14:tracePt t="39525" x="5851525" y="3517900"/>
          <p14:tracePt t="39527" x="5638800" y="3548063"/>
          <p14:tracePt t="39543" x="5341938" y="3619500"/>
          <p14:tracePt t="39560" x="4945063" y="3752850"/>
          <p14:tracePt t="39576" x="4843463" y="3783013"/>
          <p14:tracePt t="39578" x="4772025" y="3813175"/>
          <p14:tracePt t="39593" x="4721225" y="3844925"/>
          <p14:tracePt t="39610" x="4689475" y="3865563"/>
          <p14:tracePt t="39611" x="4679950" y="3875088"/>
          <p14:tracePt t="39625" x="4649788" y="3905250"/>
          <p14:tracePt t="39642" x="4638675" y="3925888"/>
          <p14:tracePt t="39659" x="4629150" y="3937000"/>
          <p14:tracePt t="39663" x="4618038" y="3946525"/>
          <p14:tracePt t="39676" x="4608513" y="3956050"/>
          <p14:tracePt t="39693" x="4597400" y="3976688"/>
          <p14:tracePt t="39698" x="4587875" y="3976688"/>
          <p14:tracePt t="39711" x="4578350" y="3987800"/>
          <p14:tracePt t="39717" x="4567238" y="3997325"/>
          <p14:tracePt t="40058" x="4352925" y="4027488"/>
          <p14:tracePt t="40065" x="4149725" y="4038600"/>
          <p14:tracePt t="40077" x="3925888" y="4089400"/>
          <p14:tracePt t="40093" x="3741738" y="4130675"/>
          <p14:tracePt t="40109" x="3629025" y="4160838"/>
          <p14:tracePt t="40126" x="3497263" y="4211638"/>
          <p14:tracePt t="40128" x="3435350" y="4232275"/>
          <p14:tracePt t="40142" x="3344863" y="4273550"/>
          <p14:tracePt t="40159" x="3221038" y="4324350"/>
          <p14:tracePt t="40161" x="3170238" y="4354513"/>
          <p14:tracePt t="40176" x="3119438" y="4375150"/>
          <p14:tracePt t="40177" x="3068638" y="4395788"/>
          <p14:tracePt t="40193" x="2987675" y="4467225"/>
          <p14:tracePt t="40210" x="2895600" y="4518025"/>
          <p14:tracePt t="40226" x="2886075" y="4538663"/>
          <p14:tracePt t="40228" x="2854325" y="4557713"/>
          <p14:tracePt t="40242" x="2824163" y="4598988"/>
          <p14:tracePt t="40260" x="2773363" y="4670425"/>
          <p14:tracePt t="40275" x="2752725" y="4721225"/>
          <p14:tracePt t="40292" x="2732088" y="4772025"/>
          <p14:tracePt t="40309" x="2722563" y="4884738"/>
          <p14:tracePt t="40326" x="2711450" y="4946650"/>
          <p14:tracePt t="40343" x="2732088" y="5037138"/>
          <p14:tracePt t="40345" x="2743200" y="5087938"/>
          <p14:tracePt t="40359" x="2773363" y="5159375"/>
          <p14:tracePt t="40360" x="2794000" y="5221288"/>
          <p14:tracePt t="40376" x="2854325" y="5322888"/>
          <p14:tracePt t="40393" x="2925763" y="5424488"/>
          <p14:tracePt t="40394" x="2967038" y="5465763"/>
          <p14:tracePt t="40409" x="2987675" y="5507038"/>
          <p14:tracePt t="40426" x="3059113" y="5567363"/>
          <p14:tracePt t="40428" x="3109913" y="5588000"/>
          <p14:tracePt t="40442" x="3181350" y="5629275"/>
          <p14:tracePt t="40444" x="3292475" y="5670550"/>
          <p14:tracePt t="40459" x="3690938" y="5751513"/>
          <p14:tracePt t="40476" x="4119563" y="5772150"/>
          <p14:tracePt t="40478" x="4322763" y="5792788"/>
          <p14:tracePt t="40492" x="4567238" y="5813425"/>
          <p14:tracePt t="40509" x="4802188" y="5843588"/>
          <p14:tracePt t="40526" x="4975225" y="5864225"/>
          <p14:tracePt t="40527" x="5076825" y="5873750"/>
          <p14:tracePt t="40542" x="5249863" y="5894388"/>
          <p14:tracePt t="40559" x="5464175" y="5894388"/>
          <p14:tracePt t="40561" x="5535613" y="5894388"/>
          <p14:tracePt t="40575" x="5627688" y="5894388"/>
          <p14:tracePt t="40577" x="5791200" y="5894388"/>
          <p14:tracePt t="40593" x="6065838" y="5894388"/>
          <p14:tracePt t="40610" x="6515100" y="5894388"/>
          <p14:tracePt t="40627" x="6637338" y="5894388"/>
          <p14:tracePt t="40629" x="6738938" y="5903913"/>
          <p14:tracePt t="40643" x="6902450" y="5903913"/>
          <p14:tracePt t="40659" x="7045325" y="5903913"/>
          <p14:tracePt t="40662" x="7096125" y="5903913"/>
          <p14:tracePt t="40676" x="7227888" y="5884863"/>
          <p14:tracePt t="40692" x="7370763" y="5873750"/>
          <p14:tracePt t="40694" x="7402513" y="5873750"/>
          <p14:tracePt t="40709" x="7432675" y="5873750"/>
          <p14:tracePt t="40711" x="7483475" y="5864225"/>
          <p14:tracePt t="40726" x="7554913" y="5843588"/>
          <p14:tracePt t="40743" x="7686675" y="5813425"/>
          <p14:tracePt t="40760" x="7707313" y="5813425"/>
          <p14:tracePt t="40761" x="7727950" y="5802313"/>
          <p14:tracePt t="40776" x="7778750" y="5781675"/>
          <p14:tracePt t="40793" x="7808913" y="5761038"/>
          <p14:tracePt t="40795" x="7829550" y="5751513"/>
          <p14:tracePt t="40809" x="7850188" y="5751513"/>
          <p14:tracePt t="40825" x="7891463" y="5741988"/>
          <p14:tracePt t="40827" x="7912100" y="5741988"/>
          <p14:tracePt t="40842" x="7932738" y="5741988"/>
          <p14:tracePt t="40843" x="7942263" y="5741988"/>
          <p14:tracePt t="40859" x="8004175" y="5730875"/>
          <p14:tracePt t="40875" x="8043863" y="5721350"/>
          <p14:tracePt t="40893" x="8126413" y="5710238"/>
          <p14:tracePt t="40909" x="8177213" y="5689600"/>
          <p14:tracePt t="40926" x="8288338" y="5670550"/>
          <p14:tracePt t="40942" x="8431213" y="5638800"/>
          <p14:tracePt t="40959" x="8532813" y="5619750"/>
          <p14:tracePt t="40975" x="8585200" y="5599113"/>
          <p14:tracePt t="40976" x="8594725" y="5599113"/>
          <p14:tracePt t="40992" x="8615363" y="5599113"/>
          <p14:tracePt t="41009" x="8624888" y="5588000"/>
          <p14:tracePt t="41025" x="8645525" y="5588000"/>
          <p14:tracePt t="41043" x="8656638" y="5588000"/>
          <p14:tracePt t="41068" x="8666163" y="5588000"/>
          <p14:tracePt t="41088" x="8675688" y="5588000"/>
          <p14:tracePt t="41103" x="8686800" y="5588000"/>
          <p14:tracePt t="53643" x="8543925" y="5465763"/>
          <p14:tracePt t="53652" x="8267700" y="5272088"/>
          <p14:tracePt t="53660" x="7962900" y="5078413"/>
          <p14:tracePt t="53676" x="7096125" y="4610100"/>
          <p14:tracePt t="53681" x="6524625" y="4292600"/>
          <p14:tracePt t="53693" x="5872163" y="3987800"/>
          <p14:tracePt t="53696" x="5148263" y="3660775"/>
          <p14:tracePt t="53710" x="4313238" y="3294063"/>
          <p14:tracePt t="53715" x="3395663" y="2886075"/>
          <p14:tracePt t="53727" x="1498600" y="2049463"/>
          <p14:tracePt t="54846" x="20638" y="2722563"/>
          <p14:tracePt t="54846" x="30163" y="2794000"/>
          <p14:tracePt t="54846" x="30163" y="2835275"/>
          <p14:tracePt t="54846" x="30163" y="2855913"/>
          <p14:tracePt t="54846" x="30163" y="2865438"/>
          <p14:tracePt t="54846" x="30163" y="968375"/>
          <p14:tracePt t="54846" x="71438" y="1030288"/>
          <p14:tracePt t="54846" x="122238" y="1122363"/>
          <p14:tracePt t="54846" x="152400" y="1182688"/>
          <p14:tracePt t="54846" x="173038" y="1223963"/>
          <p14:tracePt t="54846" x="193675" y="1274763"/>
          <p14:tracePt t="54846" x="214313" y="1295400"/>
          <p14:tracePt t="54846" x="214313" y="1304925"/>
          <p14:tracePt t="54846" x="214313" y="1316038"/>
          <p14:tracePt t="54846" x="214313" y="1336675"/>
          <p14:tracePt t="54846" x="214313" y="1346200"/>
          <p14:tracePt t="54846" x="214313" y="1355725"/>
          <p14:tracePt t="54846" x="214313" y="1387475"/>
          <p14:tracePt t="54846" x="214313" y="1406525"/>
          <p14:tracePt t="54846" x="214313" y="1427163"/>
          <p14:tracePt t="54846" x="214313" y="1447800"/>
          <p14:tracePt t="54846" x="214313" y="1458913"/>
          <p14:tracePt t="54846" x="214313" y="1468438"/>
          <p14:tracePt t="54846" x="214313" y="1477963"/>
          <p14:tracePt t="54846" x="214313" y="1489075"/>
          <p14:tracePt t="54846" x="214313" y="1498600"/>
          <p14:tracePt t="54846" x="203200" y="1498600"/>
          <p14:tracePt t="54846" x="193675" y="1498600"/>
          <p14:tracePt t="54846" x="163513" y="147796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EFA7F3-0BEC-6152-F2C8-143278BDF7C2}"/>
              </a:ext>
            </a:extLst>
          </p:cNvPr>
          <p:cNvPicPr>
            <a:picLocks noChangeAspect="1"/>
          </p:cNvPicPr>
          <p:nvPr/>
        </p:nvPicPr>
        <p:blipFill>
          <a:blip r:embed="rId2"/>
          <a:stretch>
            <a:fillRect/>
          </a:stretch>
        </p:blipFill>
        <p:spPr>
          <a:xfrm>
            <a:off x="2141317" y="337120"/>
            <a:ext cx="12083969" cy="5934903"/>
          </a:xfrm>
          <a:prstGeom prst="rect">
            <a:avLst/>
          </a:prstGeom>
        </p:spPr>
      </p:pic>
      <p:sp>
        <p:nvSpPr>
          <p:cNvPr id="7" name="Rectangle 1">
            <a:extLst>
              <a:ext uri="{FF2B5EF4-FFF2-40B4-BE49-F238E27FC236}">
                <a16:creationId xmlns:a16="http://schemas.microsoft.com/office/drawing/2014/main" id="{9882C80F-37FE-23AB-DB3D-8C169306100B}"/>
              </a:ext>
            </a:extLst>
          </p:cNvPr>
          <p:cNvSpPr>
            <a:spLocks noChangeArrowheads="1"/>
          </p:cNvSpPr>
          <p:nvPr/>
        </p:nvSpPr>
        <p:spPr bwMode="auto">
          <a:xfrm>
            <a:off x="2141317" y="6574421"/>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GROUP BY month:</a:t>
            </a:r>
            <a:r>
              <a:rPr kumimoji="0" lang="en-US" altLang="en-US" sz="1800" b="0" i="0" u="none" strike="noStrike" cap="none" normalizeH="0" baseline="0">
                <a:ln>
                  <a:noFill/>
                </a:ln>
                <a:solidFill>
                  <a:schemeClr val="tx1"/>
                </a:solidFill>
                <a:effectLst/>
                <a:latin typeface="Arial" panose="020B0604020202020204" pitchFamily="34" charset="0"/>
              </a:rPr>
              <a:t> This groups the results by month.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820304"/>
      </p:ext>
    </p:extLst>
  </p:cSld>
  <p:clrMapOvr>
    <a:masterClrMapping/>
  </p:clrMapOvr>
  <mc:AlternateContent xmlns:mc="http://schemas.openxmlformats.org/markup-compatibility/2006" xmlns:p14="http://schemas.microsoft.com/office/powerpoint/2010/main">
    <mc:Choice Requires="p14">
      <p:transition spd="slow" p14:dur="2000" advTm="15673"/>
    </mc:Choice>
    <mc:Fallback xmlns="">
      <p:transition spd="slow" advTm="15673"/>
    </mc:Fallback>
  </mc:AlternateContent>
  <p:extLst>
    <p:ext uri="{3A86A75C-4F4B-4683-9AE1-C65F6400EC91}">
      <p14:laserTraceLst xmlns:p14="http://schemas.microsoft.com/office/powerpoint/2010/main">
        <p14:tracePtLst>
          <p14:tracePt t="1633" x="3956050" y="1724025"/>
          <p14:tracePt t="1642" x="3986213" y="1724025"/>
          <p14:tracePt t="1649" x="4016375" y="1724025"/>
          <p14:tracePt t="1663" x="4037013" y="1724025"/>
          <p14:tracePt t="1665" x="4057650" y="1724025"/>
          <p14:tracePt t="1680" x="4108450" y="1724025"/>
          <p14:tracePt t="1698" x="4129088" y="1724025"/>
          <p14:tracePt t="1700" x="4149725" y="1724025"/>
          <p14:tracePt t="1714" x="4179888" y="1733550"/>
          <p14:tracePt t="1716" x="4200525" y="1733550"/>
          <p14:tracePt t="1730" x="4230688" y="1743075"/>
          <p14:tracePt t="1747" x="4271963" y="1754188"/>
          <p14:tracePt t="1764" x="4302125" y="1754188"/>
          <p14:tracePt t="1766" x="4322763" y="1754188"/>
          <p14:tracePt t="1780" x="4373563" y="1754188"/>
          <p14:tracePt t="1798" x="4465638" y="1774825"/>
          <p14:tracePt t="1814" x="4516438" y="1774825"/>
          <p14:tracePt t="1831" x="4587875" y="1784350"/>
          <p14:tracePt t="1832" x="4649788" y="1784350"/>
          <p14:tracePt t="1847" x="4710113" y="1784350"/>
          <p14:tracePt t="1864" x="4862513" y="1784350"/>
          <p14:tracePt t="1882" x="4954588" y="1774825"/>
          <p14:tracePt t="1885" x="4975225" y="1774825"/>
          <p14:tracePt t="1893" x="4986338" y="1763713"/>
          <p14:tracePt t="1898" x="5005388" y="1763713"/>
          <p14:tracePt t="1904" x="5037138" y="1754188"/>
          <p14:tracePt t="1913" x="5046663" y="1754188"/>
          <p14:tracePt t="1921" x="5056188" y="1754188"/>
          <p14:tracePt t="1931" x="5067300" y="1754188"/>
          <p14:tracePt t="1948" x="5087938" y="1754188"/>
          <p14:tracePt t="1964" x="5108575" y="1754188"/>
          <p14:tracePt t="1982" x="5138738" y="1754188"/>
          <p14:tracePt t="1997" x="5180013" y="1754188"/>
          <p14:tracePt t="2014" x="5219700" y="1754188"/>
          <p14:tracePt t="2017" x="5230813" y="1754188"/>
          <p14:tracePt t="2031" x="5249863" y="1754188"/>
          <p14:tracePt t="2032" x="5260975" y="1754188"/>
          <p14:tracePt t="2047" x="5311775" y="1763713"/>
          <p14:tracePt t="2065" x="5362575" y="1774825"/>
          <p14:tracePt t="2080" x="5383213" y="1774825"/>
          <p14:tracePt t="2097" x="5424488" y="1784350"/>
          <p14:tracePt t="2114" x="5434013" y="1784350"/>
          <p14:tracePt t="2117" x="5445125" y="1784350"/>
          <p14:tracePt t="2131" x="5464175" y="1795463"/>
          <p14:tracePt t="2148" x="5495925" y="1804988"/>
          <p14:tracePt t="2164" x="5505450" y="1804988"/>
          <p14:tracePt t="2167" x="5514975" y="1804988"/>
          <p14:tracePt t="2180" x="5526088" y="1804988"/>
          <p14:tracePt t="2198" x="5535613" y="1804988"/>
          <p14:tracePt t="2200" x="5546725" y="1804988"/>
          <p14:tracePt t="2214" x="5556250" y="1804988"/>
          <p14:tracePt t="2231" x="5576888" y="1804988"/>
          <p14:tracePt t="2247" x="5586413" y="1804988"/>
          <p14:tracePt t="2269" x="5597525" y="1804988"/>
          <p14:tracePt t="2304" x="5607050" y="1804988"/>
          <p14:tracePt t="2319" x="5618163" y="1804988"/>
          <p14:tracePt t="2508" x="5607050" y="1804988"/>
          <p14:tracePt t="9958" x="5761038" y="1754188"/>
          <p14:tracePt t="9963" x="5903913" y="1682750"/>
          <p14:tracePt t="9970" x="6015038" y="1631950"/>
          <p14:tracePt t="9980" x="6107113" y="1590675"/>
          <p14:tracePt t="9998" x="6372225" y="1489075"/>
          <p14:tracePt t="10016" x="6535738" y="1458913"/>
          <p14:tracePt t="10019" x="6586538" y="1447800"/>
          <p14:tracePt t="10030" x="6678613" y="1447800"/>
          <p14:tracePt t="10047" x="6891338" y="1427163"/>
          <p14:tracePt t="10048" x="6983413" y="1417638"/>
          <p14:tracePt t="10064" x="7280275" y="1376363"/>
          <p14:tracePt t="10081" x="7870825" y="1316038"/>
          <p14:tracePt t="10097" x="8013700" y="1304925"/>
          <p14:tracePt t="10098" x="8145463" y="1304925"/>
          <p14:tracePt t="10114" x="8410575" y="1304925"/>
          <p14:tracePt t="10131" x="8666163" y="1304925"/>
          <p14:tracePt t="10133" x="8809038" y="1304925"/>
          <p14:tracePt t="10147" x="9023350" y="1304925"/>
          <p14:tracePt t="10165" x="9348788" y="1336675"/>
          <p14:tracePt t="10181" x="9532938" y="1346200"/>
          <p14:tracePt t="10197" x="9705975" y="1346200"/>
          <p14:tracePt t="10202" x="9767888" y="1346200"/>
          <p14:tracePt t="10212" x="9869488" y="1346200"/>
          <p14:tracePt t="10218" x="9950450" y="1346200"/>
          <p14:tracePt t="10231" x="10113963" y="1346200"/>
          <p14:tracePt t="10238" x="10194925" y="1346200"/>
          <p14:tracePt t="10248" x="10307638" y="1346200"/>
          <p14:tracePt t="10251" x="10388600" y="1355725"/>
          <p14:tracePt t="10260" x="10491788" y="1366838"/>
          <p14:tracePt t="10269" x="10552113" y="1376363"/>
          <p14:tracePt t="10281" x="10653713" y="1387475"/>
          <p14:tracePt t="10297" x="10766425" y="1397000"/>
          <p14:tracePt t="10298" x="10796588" y="1406525"/>
          <p14:tracePt t="10313" x="10826750" y="1406525"/>
          <p14:tracePt t="10315" x="10879138" y="1406525"/>
          <p14:tracePt t="10330" x="10950575" y="1438275"/>
          <p14:tracePt t="10347" x="11061700" y="1458913"/>
          <p14:tracePt t="10349" x="11102975" y="1458913"/>
          <p14:tracePt t="10364" x="11153775" y="1468438"/>
          <p14:tracePt t="10381" x="11183938" y="1477963"/>
          <p14:tracePt t="10397" x="11195050" y="1489075"/>
          <p14:tracePt t="10399" x="11204575" y="1489075"/>
          <p14:tracePt t="10413" x="11215688" y="1489075"/>
          <p14:tracePt t="10431" x="11225213" y="1489075"/>
          <p14:tracePt t="10432" x="11234738" y="1489075"/>
          <p14:tracePt t="10448" x="11255375" y="1489075"/>
          <p14:tracePt t="10463" x="11266488" y="1489075"/>
          <p14:tracePt t="10481" x="11285538" y="1489075"/>
          <p14:tracePt t="10483" x="11296650" y="1489075"/>
          <p14:tracePt t="10497" x="11317288" y="1489075"/>
          <p14:tracePt t="10514" x="11326813" y="1489075"/>
          <p14:tracePt t="10516" x="11347450" y="1489075"/>
          <p14:tracePt t="10530" x="11368088" y="1489075"/>
          <p14:tracePt t="10547" x="11398250" y="1489075"/>
          <p14:tracePt t="10564" x="11428413" y="1489075"/>
          <p14:tracePt t="10580" x="11449050" y="1498600"/>
          <p14:tracePt t="10582" x="11460163" y="1498600"/>
          <p14:tracePt t="10597" x="11490325" y="1498600"/>
          <p14:tracePt t="10614" x="11520488" y="1498600"/>
          <p14:tracePt t="10630" x="11541125" y="1498600"/>
          <p14:tracePt t="10647" x="11550650" y="1498600"/>
          <p14:tracePt t="10649" x="11561763" y="1498600"/>
          <p14:tracePt t="10663" x="11582400" y="1498600"/>
          <p14:tracePt t="10665" x="11591925" y="1498600"/>
          <p14:tracePt t="10681" x="11622088" y="1498600"/>
          <p14:tracePt t="10698" x="11674475" y="1498600"/>
          <p14:tracePt t="10713" x="11704638" y="1498600"/>
          <p14:tracePt t="10731" x="11744325" y="1498600"/>
          <p14:tracePt t="10750" x="11796713" y="1498600"/>
          <p14:tracePt t="10765" x="11847513" y="1498600"/>
          <p14:tracePt t="10781" x="11887200" y="1489075"/>
          <p14:tracePt t="10783" x="11918950" y="1489075"/>
          <p14:tracePt t="10798" x="11969750" y="1468438"/>
          <p14:tracePt t="10814" x="11999913" y="1458913"/>
          <p14:tracePt t="10816" x="12030075" y="1458913"/>
          <p14:tracePt t="10818" x="12061825" y="1458913"/>
          <p14:tracePt t="10831" x="12071350" y="1447800"/>
          <p14:tracePt t="10832" x="12101513" y="1447800"/>
          <p14:tracePt t="10847" x="12122150" y="1438275"/>
          <p14:tracePt t="10864" x="12142788" y="1438275"/>
          <p14:tracePt t="10881" x="12152313" y="1427163"/>
          <p14:tracePt t="10883" x="12163425" y="1427163"/>
          <p14:tracePt t="10898" x="12184063" y="1417638"/>
          <p14:tracePt t="10913" x="12193588" y="1417638"/>
          <p14:tracePt t="10932" x="12203113" y="1406525"/>
          <p14:tracePt t="10947" x="12214225" y="1406525"/>
          <p14:tracePt t="10964" x="12223750" y="1397000"/>
          <p14:tracePt t="10981" x="12234863" y="1397000"/>
          <p14:tracePt t="10997" x="12244388" y="1387475"/>
          <p14:tracePt t="11014" x="12265025" y="1346200"/>
          <p14:tracePt t="11031" x="12265025" y="1325563"/>
          <p14:tracePt t="11048" x="12285663" y="1284288"/>
          <p14:tracePt t="11066" x="12285663" y="1274763"/>
          <p14:tracePt t="11081" x="12285663" y="1254125"/>
          <p14:tracePt t="11097" x="12274550" y="1212850"/>
          <p14:tracePt t="11114" x="12101513" y="1030288"/>
          <p14:tracePt t="11119" x="11999913" y="968375"/>
          <p14:tracePt t="11130" x="11877675" y="896938"/>
          <p14:tracePt t="11147" x="11674475" y="836613"/>
          <p14:tracePt t="11149" x="11612563" y="815975"/>
          <p14:tracePt t="11164" x="11541125" y="804863"/>
          <p14:tracePt t="11182" x="11460163" y="795338"/>
          <p14:tracePt t="11197" x="11439525" y="795338"/>
          <p14:tracePt t="11198" x="11409363" y="795338"/>
          <p14:tracePt t="11213" x="11326813" y="795338"/>
          <p14:tracePt t="11231" x="11276013" y="795338"/>
          <p14:tracePt t="11232" x="11234738" y="795338"/>
          <p14:tracePt t="11246" x="11153775" y="804863"/>
          <p14:tracePt t="11263" x="11102975" y="825500"/>
          <p14:tracePt t="11281" x="11041063" y="836613"/>
          <p14:tracePt t="11283" x="11001375" y="857250"/>
          <p14:tracePt t="11297" x="10879138" y="908050"/>
          <p14:tracePt t="11315" x="10644188" y="1009650"/>
          <p14:tracePt t="11330" x="10491788" y="1069975"/>
          <p14:tracePt t="11348" x="10409238" y="1101725"/>
          <p14:tracePt t="11350" x="10379075" y="1111250"/>
          <p14:tracePt t="11365" x="10348913" y="1122363"/>
          <p14:tracePt t="11380" x="10328275" y="1131888"/>
          <p14:tracePt t="11398" x="10328275" y="1141413"/>
          <p14:tracePt t="11414" x="10317163" y="1141413"/>
          <p14:tracePt t="11416" x="10317163" y="1162050"/>
          <p14:tracePt t="11431" x="10317163" y="1182688"/>
          <p14:tracePt t="11448" x="10307638" y="1223963"/>
          <p14:tracePt t="11450" x="10298113" y="1244600"/>
          <p14:tracePt t="11465" x="10298113" y="1274763"/>
          <p14:tracePt t="11472" x="10298113" y="1304925"/>
          <p14:tracePt t="11478" x="10298113" y="1325563"/>
          <p14:tracePt t="11485" x="10298113" y="1346200"/>
          <p14:tracePt t="11499" x="10307638" y="1387475"/>
          <p14:tracePt t="11506" x="10307638" y="1406525"/>
          <p14:tracePt t="11512" x="10307638" y="1438275"/>
          <p14:tracePt t="11526" x="10317163" y="1489075"/>
          <p14:tracePt t="11532" x="10328275" y="1509713"/>
          <p14:tracePt t="11548" x="10348913" y="1560513"/>
          <p14:tracePt t="11554" x="10358438" y="1581150"/>
          <p14:tracePt t="11563" x="10367963" y="1611313"/>
          <p14:tracePt t="11581" x="10388600" y="1631950"/>
          <p14:tracePt t="11582" x="10399713" y="1641475"/>
          <p14:tracePt t="11596" x="10420350" y="1673225"/>
          <p14:tracePt t="11614" x="10450513" y="1692275"/>
          <p14:tracePt t="11631" x="10480675" y="1712913"/>
          <p14:tracePt t="11633" x="10521950" y="1733550"/>
          <p14:tracePt t="11647" x="10582275" y="1754188"/>
          <p14:tracePt t="11663" x="10653713" y="1774825"/>
          <p14:tracePt t="11681" x="10775950" y="1795463"/>
          <p14:tracePt t="11697" x="10858500" y="1804988"/>
          <p14:tracePt t="11714" x="10960100" y="1804988"/>
          <p14:tracePt t="11730" x="11022013" y="1804988"/>
          <p14:tracePt t="11747" x="11072813" y="1804988"/>
          <p14:tracePt t="11749" x="11112500" y="1795463"/>
          <p14:tracePt t="11764" x="11144250" y="1795463"/>
          <p14:tracePt t="11765" x="11183938" y="1795463"/>
          <p14:tracePt t="11781" x="11285538" y="1795463"/>
          <p14:tracePt t="11797" x="11347450" y="1795463"/>
          <p14:tracePt t="11814" x="11409363" y="1795463"/>
          <p14:tracePt t="11831" x="11480800" y="1784350"/>
          <p14:tracePt t="11848" x="11520488" y="1784350"/>
          <p14:tracePt t="11851" x="11550650" y="1784350"/>
          <p14:tracePt t="11863" x="11591925" y="1784350"/>
          <p14:tracePt t="11881" x="11642725" y="1774825"/>
          <p14:tracePt t="11899" x="11714163" y="1774825"/>
          <p14:tracePt t="11913" x="11776075" y="1774825"/>
          <p14:tracePt t="11931" x="11806238" y="1774825"/>
          <p14:tracePt t="11933" x="11815763" y="1774825"/>
          <p14:tracePt t="11948" x="11826875" y="1774825"/>
          <p14:tracePt t="11964" x="11847513" y="1774825"/>
          <p14:tracePt t="11980" x="11868150" y="1774825"/>
          <p14:tracePt t="11997" x="11877675" y="1774825"/>
          <p14:tracePt t="12014" x="11887200" y="1774825"/>
          <p14:tracePt t="12044" x="11898313" y="1774825"/>
          <p14:tracePt t="12083" x="11898313" y="1784350"/>
          <p14:tracePt t="12587" x="11714163" y="1885950"/>
          <p14:tracePt t="12596" x="11460163" y="1998663"/>
          <p14:tracePt t="12601" x="11225213" y="2111375"/>
          <p14:tracePt t="12613" x="11041063" y="2182813"/>
          <p14:tracePt t="12630" x="10572750" y="2293938"/>
          <p14:tracePt t="12648" x="9756775" y="2427288"/>
          <p14:tracePt t="12663" x="9440863" y="2457450"/>
          <p14:tracePt t="12681" x="8451850" y="2487613"/>
          <p14:tracePt t="12697" x="7585075" y="2468563"/>
          <p14:tracePt t="12714" x="6637338" y="2274888"/>
          <p14:tracePt t="12731" x="5791200" y="1947863"/>
          <p14:tracePt t="12750" x="5148263" y="1539875"/>
          <p14:tracePt t="12764" x="5037138" y="1387475"/>
          <p14:tracePt t="12781" x="5037138" y="1336675"/>
          <p14:tracePt t="12797" x="5056188" y="1304925"/>
          <p14:tracePt t="12814" x="5138738" y="1233488"/>
          <p14:tracePt t="12815" x="5353050" y="1081088"/>
          <p14:tracePt t="12831" x="5821363" y="774700"/>
          <p14:tracePt t="12832" x="6199188" y="560388"/>
          <p14:tracePt t="12847" x="6646863" y="346075"/>
          <p14:tracePt t="12864" x="7280275" y="112713"/>
          <p14:tracePt t="12880" x="7677150" y="41275"/>
          <p14:tracePt t="12897" x="8013700" y="30163"/>
          <p14:tracePt t="12901" x="8228013" y="61913"/>
          <p14:tracePt t="12914" x="8350250" y="92075"/>
          <p14:tracePt t="12915" x="8532813" y="152400"/>
          <p14:tracePt t="12930" x="8778875" y="295275"/>
          <p14:tracePt t="12947" x="9063038" y="592138"/>
          <p14:tracePt t="12965" x="9226550" y="857250"/>
          <p14:tracePt t="12967" x="9369425" y="1081088"/>
          <p14:tracePt t="12980" x="9593263" y="1601788"/>
          <p14:tracePt t="12998" x="9767888" y="2060575"/>
          <p14:tracePt t="13000" x="9828213" y="2335213"/>
          <p14:tracePt t="13014" x="9950450" y="2978150"/>
          <p14:tracePt t="13031" x="9980613" y="3273425"/>
          <p14:tracePt t="13049" x="10033000" y="3976688"/>
          <p14:tracePt t="13064" x="10052050" y="4292600"/>
          <p14:tracePt t="13082" x="10052050" y="4375150"/>
          <p14:tracePt t="13113" x="10042525" y="4375150"/>
          <p14:tracePt t="13147" x="10033000" y="4375150"/>
          <p14:tracePt t="13204" x="10021888" y="4375150"/>
          <p14:tracePt t="13368" x="10012363" y="4375150"/>
          <p14:tracePt t="13407" x="10001250" y="4375150"/>
          <p14:tracePt t="13432" x="9991725" y="4375150"/>
          <p14:tracePt t="14468" x="9828213" y="4292600"/>
          <p14:tracePt t="14476" x="9583738" y="4160838"/>
          <p14:tracePt t="14481" x="9267825" y="4017963"/>
          <p14:tracePt t="14497" x="8901113" y="3875088"/>
          <p14:tracePt t="14500" x="8401050" y="3732213"/>
          <p14:tracePt t="14513" x="7932738" y="3600450"/>
          <p14:tracePt t="14515" x="7361238" y="3436938"/>
          <p14:tracePt t="14530" x="6116638" y="3070225"/>
          <p14:tracePt t="14547" x="4894263" y="2651125"/>
          <p14:tracePt t="14564" x="3843338" y="2111375"/>
          <p14:tracePt t="14566" x="3344863" y="1784350"/>
          <p14:tracePt t="14581" x="2365375" y="1233488"/>
          <p14:tracePt t="14597" x="1916113" y="1060450"/>
          <p14:tracePt t="14600" x="1447800" y="938213"/>
          <p14:tracePt t="14613" x="1049338" y="887413"/>
          <p14:tracePt t="14615" x="703263" y="857250"/>
          <p14:tracePt t="14630" x="92075" y="836613"/>
          <p14:tracePt t="15673" x="1111250" y="693738"/>
          <p14:tracePt t="15673" x="1397000" y="928688"/>
          <p14:tracePt t="15673" x="1682750" y="1182688"/>
          <p14:tracePt t="15673" x="1947863" y="1406525"/>
          <p14:tracePt t="15673" x="2181225" y="1611313"/>
          <p14:tracePt t="15673" x="2630488" y="2039938"/>
          <p14:tracePt t="15673" x="2844800" y="2233613"/>
          <p14:tracePt t="15673" x="2997200" y="2397125"/>
          <p14:tracePt t="15673" x="3363913" y="2722563"/>
          <p14:tracePt t="15673" x="3568700" y="2895600"/>
          <p14:tracePt t="15673" x="3721100" y="3038475"/>
          <p14:tracePt t="15673" x="3925888" y="3232150"/>
          <p14:tracePt t="15673" x="4027488" y="3335338"/>
          <p14:tracePt t="15673" x="4191000" y="3487738"/>
          <p14:tracePt t="15673" x="4435475" y="3752850"/>
          <p14:tracePt t="15673" x="4567238" y="3884613"/>
          <p14:tracePt t="15673" x="4638675" y="3976688"/>
          <p14:tracePt t="15673" x="4668838" y="4017963"/>
          <p14:tracePt t="15673" x="4679950" y="4027488"/>
          <p14:tracePt t="15673" x="4679950" y="4038600"/>
          <p14:tracePt t="15673" x="4689475" y="4048125"/>
          <p14:tracePt t="15673" x="4700588" y="4048125"/>
          <p14:tracePt t="15673" x="4700588" y="4059238"/>
          <p14:tracePt t="15673" x="4700588" y="4068763"/>
          <p14:tracePt t="15673" x="4700588" y="4079875"/>
          <p14:tracePt t="15673" x="4710113" y="4079875"/>
          <p14:tracePt t="15673" x="4546600" y="4027488"/>
          <p14:tracePt t="15673" x="4262438" y="3925888"/>
          <p14:tracePt t="15673" x="3997325" y="3813175"/>
          <p14:tracePt t="15673" x="3506788" y="3538538"/>
          <p14:tracePt t="15673" x="3160713" y="3263900"/>
          <p14:tracePt t="15673" x="3038475" y="3121025"/>
          <p14:tracePt t="15673" x="2925763" y="2946400"/>
          <p14:tracePt t="15673" x="2814638" y="2641600"/>
          <p14:tracePt t="15673" x="2782888" y="2376488"/>
          <p14:tracePt t="15673" x="2782888" y="2254250"/>
          <p14:tracePt t="15673" x="2833688" y="2019300"/>
          <p14:tracePt t="15673" x="2886075" y="1804988"/>
          <p14:tracePt t="15673" x="2987675" y="1611313"/>
          <p14:tracePt t="15673" x="3059113" y="1560513"/>
          <p14:tracePt t="15673" x="3170238" y="1489075"/>
          <p14:tracePt t="15673" x="3333750" y="1458913"/>
          <p14:tracePt t="15673" x="3435350" y="1447800"/>
          <p14:tracePt t="15673" x="3640138" y="1447800"/>
          <p14:tracePt t="15673" x="3813175" y="1509713"/>
          <p14:tracePt t="15673" x="3894138" y="1539875"/>
          <p14:tracePt t="15673" x="4037013" y="1673225"/>
          <p14:tracePt t="15673" x="4129088" y="1804988"/>
          <p14:tracePt t="15673" x="4179888" y="2008188"/>
          <p14:tracePt t="15673" x="4191000" y="2090738"/>
          <p14:tracePt t="15673" x="4191000" y="2263775"/>
          <p14:tracePt t="15673" x="4129088" y="2436813"/>
          <p14:tracePt t="15673" x="3976688" y="2651125"/>
          <p14:tracePt t="15673" x="3700463" y="2906713"/>
          <p14:tracePt t="15673" x="3538538" y="3017838"/>
          <p14:tracePt t="15673" x="3467100" y="3059113"/>
          <p14:tracePt t="15673" x="3211513" y="3121025"/>
          <p14:tracePt t="15673" x="2833688" y="3151188"/>
          <p14:tracePt t="15673" x="2528888" y="3121025"/>
          <p14:tracePt t="15673" x="2303463" y="3070225"/>
          <p14:tracePt t="15673" x="1906588" y="2927350"/>
          <p14:tracePt t="15673" x="1703388" y="2794000"/>
          <p14:tracePt t="15673" x="1600200" y="2681288"/>
          <p14:tracePt t="15673" x="1438275" y="2498725"/>
          <p14:tracePt t="15673" x="1355725" y="2284413"/>
          <p14:tracePt t="15673" x="1335088" y="2090738"/>
          <p14:tracePt t="15673" x="1335088" y="1978025"/>
          <p14:tracePt t="15673" x="1385888" y="1703388"/>
          <p14:tracePt t="15673" x="1457325" y="1530350"/>
          <p14:tracePt t="15673" x="1509713" y="1397000"/>
          <p14:tracePt t="15673" x="1519238" y="1355725"/>
          <p14:tracePt t="15673" x="1528763" y="1284288"/>
          <p14:tracePt t="15673" x="1539875" y="1265238"/>
          <p14:tracePt t="15673" x="1539875" y="1254125"/>
          <p14:tracePt t="15673" x="1539875" y="1223963"/>
          <p14:tracePt t="15673" x="1539875" y="1182688"/>
          <p14:tracePt t="15673" x="1498600" y="1122363"/>
          <p14:tracePt t="15673" x="1314450" y="857250"/>
          <p14:tracePt t="15673" x="1131888" y="673100"/>
          <p14:tracePt t="15673" x="968375" y="500063"/>
          <p14:tracePt t="15673" x="622300" y="244475"/>
          <p14:tracePt t="15673" x="396875" y="809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011AF4-2024-B600-EEC9-7BEC7424E048}"/>
              </a:ext>
            </a:extLst>
          </p:cNvPr>
          <p:cNvPicPr>
            <a:picLocks noChangeAspect="1"/>
          </p:cNvPicPr>
          <p:nvPr/>
        </p:nvPicPr>
        <p:blipFill>
          <a:blip r:embed="rId2"/>
          <a:stretch>
            <a:fillRect/>
          </a:stretch>
        </p:blipFill>
        <p:spPr>
          <a:xfrm>
            <a:off x="2326511" y="286058"/>
            <a:ext cx="11945074" cy="5944430"/>
          </a:xfrm>
          <a:prstGeom prst="rect">
            <a:avLst/>
          </a:prstGeom>
        </p:spPr>
      </p:pic>
      <p:sp>
        <p:nvSpPr>
          <p:cNvPr id="4" name="TextBox 3">
            <a:extLst>
              <a:ext uri="{FF2B5EF4-FFF2-40B4-BE49-F238E27FC236}">
                <a16:creationId xmlns:a16="http://schemas.microsoft.com/office/drawing/2014/main" id="{98E264DC-6031-6152-F230-82EBF4852471}"/>
              </a:ext>
            </a:extLst>
          </p:cNvPr>
          <p:cNvSpPr txBox="1"/>
          <p:nvPr/>
        </p:nvSpPr>
        <p:spPr>
          <a:xfrm>
            <a:off x="2326511" y="6562845"/>
            <a:ext cx="11688841" cy="646331"/>
          </a:xfrm>
          <a:prstGeom prst="rect">
            <a:avLst/>
          </a:prstGeom>
          <a:noFill/>
        </p:spPr>
        <p:txBody>
          <a:bodyPr wrap="none" rtlCol="0">
            <a:spAutoFit/>
          </a:bodyPr>
          <a:lstStyle/>
          <a:p>
            <a:r>
              <a:rPr lang="en-US" b="1"/>
              <a:t>SUM(...), AVG(...), VAR_POP(...), STDDEV_POP(...):</a:t>
            </a:r>
            <a:r>
              <a:rPr lang="en-US"/>
              <a:t> These functions calculate the sum, average, variance, and standard</a:t>
            </a:r>
          </a:p>
          <a:p>
            <a:r>
              <a:rPr lang="en-US"/>
              <a:t> deviation of the specified column.</a:t>
            </a:r>
            <a:endParaRPr lang="en-IN"/>
          </a:p>
        </p:txBody>
      </p:sp>
    </p:spTree>
    <p:extLst>
      <p:ext uri="{BB962C8B-B14F-4D97-AF65-F5344CB8AC3E}">
        <p14:creationId xmlns:p14="http://schemas.microsoft.com/office/powerpoint/2010/main" val="536723030"/>
      </p:ext>
    </p:extLst>
  </p:cSld>
  <p:clrMapOvr>
    <a:masterClrMapping/>
  </p:clrMapOvr>
  <mc:AlternateContent xmlns:mc="http://schemas.openxmlformats.org/markup-compatibility/2006" xmlns:p14="http://schemas.microsoft.com/office/powerpoint/2010/main">
    <mc:Choice Requires="p14">
      <p:transition spd="slow" p14:dur="2000" advTm="14419"/>
    </mc:Choice>
    <mc:Fallback xmlns="">
      <p:transition spd="slow" advTm="14419"/>
    </mc:Fallback>
  </mc:AlternateContent>
  <p:extLst>
    <p:ext uri="{3A86A75C-4F4B-4683-9AE1-C65F6400EC91}">
      <p14:laserTraceLst xmlns:p14="http://schemas.microsoft.com/office/powerpoint/2010/main">
        <p14:tracePtLst>
          <p14:tracePt t="197" x="71438" y="1835150"/>
          <p14:tracePt t="210" x="173038" y="1968500"/>
          <p14:tracePt t="228" x="295275" y="2060575"/>
          <p14:tracePt t="230" x="336550" y="2090738"/>
          <p14:tracePt t="243" x="396875" y="2141538"/>
          <p14:tracePt t="245" x="488950" y="2222500"/>
          <p14:tracePt t="260" x="622300" y="2314575"/>
          <p14:tracePt t="277" x="744538" y="2397125"/>
          <p14:tracePt t="278" x="795338" y="2427288"/>
          <p14:tracePt t="293" x="855663" y="2478088"/>
          <p14:tracePt t="295" x="896938" y="2528888"/>
          <p14:tracePt t="310" x="938213" y="2590800"/>
          <p14:tracePt t="326" x="958850" y="2609850"/>
          <p14:tracePt t="573" x="1173163" y="2620963"/>
          <p14:tracePt t="579" x="1366838" y="2630488"/>
          <p14:tracePt t="593" x="1509713" y="2651125"/>
          <p14:tracePt t="595" x="1590675" y="2651125"/>
          <p14:tracePt t="610" x="1722438" y="2662238"/>
          <p14:tracePt t="628" x="1885950" y="2671763"/>
          <p14:tracePt t="643" x="1947863" y="2671763"/>
          <p14:tracePt t="660" x="2038350" y="2671763"/>
          <p14:tracePt t="677" x="2141538" y="2671763"/>
          <p14:tracePt t="680" x="2212975" y="2681288"/>
          <p14:tracePt t="693" x="2374900" y="2692400"/>
          <p14:tracePt t="713" x="2579688" y="2692400"/>
          <p14:tracePt t="721" x="2600325" y="2692400"/>
          <p14:tracePt t="727" x="2660650" y="2692400"/>
          <p14:tracePt t="744" x="2762250" y="2681288"/>
          <p14:tracePt t="749" x="2803525" y="2662238"/>
          <p14:tracePt t="754" x="2865438" y="2641600"/>
          <p14:tracePt t="763" x="2936875" y="2630488"/>
          <p14:tracePt t="777" x="3098800" y="2570163"/>
          <p14:tracePt t="793" x="3221038" y="2540000"/>
          <p14:tracePt t="798" x="3303588" y="2519363"/>
          <p14:tracePt t="809" x="3414713" y="2487613"/>
          <p14:tracePt t="811" x="3517900" y="2457450"/>
          <p14:tracePt t="826" x="3629025" y="2436813"/>
          <p14:tracePt t="844" x="3741738" y="2406650"/>
          <p14:tracePt t="846" x="3792538" y="2397125"/>
          <p14:tracePt t="859" x="3822700" y="2386013"/>
          <p14:tracePt t="861" x="3854450" y="2376488"/>
          <p14:tracePt t="877" x="3925888" y="2365375"/>
          <p14:tracePt t="879" x="3944938" y="2365375"/>
          <p14:tracePt t="893" x="3965575" y="2355850"/>
          <p14:tracePt t="909" x="4037013" y="2335213"/>
          <p14:tracePt t="926" x="4098925" y="2305050"/>
          <p14:tracePt t="943" x="4149725" y="2293938"/>
          <p14:tracePt t="960" x="4241800" y="2263775"/>
          <p14:tracePt t="978" x="4332288" y="2233613"/>
          <p14:tracePt t="993" x="4373563" y="2222500"/>
          <p14:tracePt t="995" x="4403725" y="2222500"/>
          <p14:tracePt t="1011" x="4465638" y="2203450"/>
          <p14:tracePt t="1015" x="4486275" y="2192338"/>
          <p14:tracePt t="1022" x="4516438" y="2192338"/>
          <p14:tracePt t="1027" x="4537075" y="2182813"/>
          <p14:tracePt t="1035" x="4557713" y="2182813"/>
          <p14:tracePt t="1045" x="4578350" y="2171700"/>
          <p14:tracePt t="1050" x="4587875" y="2171700"/>
          <p14:tracePt t="1058" x="4608513" y="2162175"/>
          <p14:tracePt t="1061" x="4638675" y="2141538"/>
          <p14:tracePt t="1074" x="4668838" y="2132013"/>
          <p14:tracePt t="1082" x="4689475" y="2132013"/>
          <p14:tracePt t="1094" x="4751388" y="2100263"/>
          <p14:tracePt t="1098" x="4781550" y="2090738"/>
          <p14:tracePt t="1105" x="4802188" y="2079625"/>
          <p14:tracePt t="1113" x="4832350" y="2060575"/>
          <p14:tracePt t="1127" x="4894263" y="2049463"/>
          <p14:tracePt t="1144" x="4945063" y="2028825"/>
          <p14:tracePt t="1148" x="4965700" y="2019300"/>
          <p14:tracePt t="1153" x="4995863" y="2008188"/>
          <p14:tracePt t="1161" x="5005388" y="1998663"/>
          <p14:tracePt t="1177" x="5056188" y="1989138"/>
          <p14:tracePt t="1193" x="5076825" y="1978025"/>
          <p14:tracePt t="1211" x="5108575" y="1978025"/>
          <p14:tracePt t="1213" x="5127625" y="1978025"/>
          <p14:tracePt t="1227" x="5168900" y="1978025"/>
          <p14:tracePt t="1229" x="5189538" y="1978025"/>
          <p14:tracePt t="1243" x="5210175" y="1978025"/>
          <p14:tracePt t="1261" x="5249863" y="1978025"/>
          <p14:tracePt t="1278" x="5281613" y="1978025"/>
          <p14:tracePt t="1280" x="5302250" y="1978025"/>
          <p14:tracePt t="1294" x="5311775" y="1978025"/>
          <p14:tracePt t="1296" x="5332413" y="1989138"/>
          <p14:tracePt t="1310" x="5362575" y="1998663"/>
          <p14:tracePt t="1327" x="5373688" y="1998663"/>
          <p14:tracePt t="2497" x="5597525" y="1906588"/>
          <p14:tracePt t="2504" x="5821363" y="1814513"/>
          <p14:tracePt t="2510" x="5934075" y="1774825"/>
          <p14:tracePt t="2528" x="6157913" y="1703388"/>
          <p14:tracePt t="2543" x="6208713" y="1703388"/>
          <p14:tracePt t="2545" x="6249988" y="1692275"/>
          <p14:tracePt t="2560" x="6342063" y="1673225"/>
          <p14:tracePt t="2577" x="6524625" y="1652588"/>
          <p14:tracePt t="2593" x="6667500" y="1631950"/>
          <p14:tracePt t="2611" x="6861175" y="1620838"/>
          <p14:tracePt t="2612" x="6943725" y="1620838"/>
          <p14:tracePt t="2627" x="7065963" y="1620838"/>
          <p14:tracePt t="2628" x="7188200" y="1601788"/>
          <p14:tracePt t="2644" x="7412038" y="1601788"/>
          <p14:tracePt t="2660" x="7667625" y="1601788"/>
          <p14:tracePt t="2662" x="7789863" y="1601788"/>
          <p14:tracePt t="2677" x="7880350" y="1611313"/>
          <p14:tracePt t="2680" x="7972425" y="1620838"/>
          <p14:tracePt t="2695" x="8177213" y="1641475"/>
          <p14:tracePt t="2699" x="8391525" y="1673225"/>
          <p14:tracePt t="2706" x="8523288" y="1682750"/>
          <p14:tracePt t="2711" x="8696325" y="1703388"/>
          <p14:tracePt t="2727" x="9083675" y="1743075"/>
          <p14:tracePt t="2744" x="9399588" y="1795463"/>
          <p14:tracePt t="2750" x="9583738" y="1835150"/>
          <p14:tracePt t="2760" x="9767888" y="1876425"/>
          <p14:tracePt t="2777" x="9991725" y="1938338"/>
          <p14:tracePt t="2781" x="10072688" y="1957388"/>
          <p14:tracePt t="2792" x="10174288" y="1978025"/>
          <p14:tracePt t="2809" x="10337800" y="2008188"/>
          <p14:tracePt t="2811" x="10388600" y="2019300"/>
          <p14:tracePt t="2826" x="10471150" y="2028825"/>
          <p14:tracePt t="2844" x="10531475" y="2049463"/>
          <p14:tracePt t="2860" x="10552113" y="2060575"/>
          <p14:tracePt t="2878" x="10572750" y="2060575"/>
          <p14:tracePt t="2894" x="10582275" y="2060575"/>
          <p14:tracePt t="2911" x="10602913" y="2060575"/>
          <p14:tracePt t="2913" x="10623550" y="2060575"/>
          <p14:tracePt t="2926" x="10633075" y="2060575"/>
          <p14:tracePt t="2943" x="10674350" y="2060575"/>
          <p14:tracePt t="2961" x="10685463" y="2049463"/>
          <p14:tracePt t="2962" x="10704513" y="2049463"/>
          <p14:tracePt t="2977" x="10725150" y="2049463"/>
          <p14:tracePt t="2993" x="10745788" y="2039938"/>
          <p14:tracePt t="3010" x="10775950" y="2028825"/>
          <p14:tracePt t="3012" x="10787063" y="2028825"/>
          <p14:tracePt t="3027" x="10796588" y="2028825"/>
          <p14:tracePt t="3029" x="10817225" y="2028825"/>
          <p14:tracePt t="3043" x="10837863" y="2019300"/>
          <p14:tracePt t="3061" x="10858500" y="2019300"/>
          <p14:tracePt t="3072" x="10868025" y="2019300"/>
          <p14:tracePt t="3076" x="10879138" y="2019300"/>
          <p14:tracePt t="3092" x="10888663" y="2019300"/>
          <p14:tracePt t="3109" x="10909300" y="2008188"/>
          <p14:tracePt t="3110" x="10909300" y="1998663"/>
          <p14:tracePt t="3126" x="10929938" y="1998663"/>
          <p14:tracePt t="3143" x="10950575" y="1989138"/>
          <p14:tracePt t="3159" x="10960100" y="1989138"/>
          <p14:tracePt t="3176" x="10980738" y="1989138"/>
          <p14:tracePt t="3193" x="11001375" y="1989138"/>
          <p14:tracePt t="3194" x="11010900" y="1989138"/>
          <p14:tracePt t="3209" x="11031538" y="1989138"/>
          <p14:tracePt t="3226" x="11041063" y="1989138"/>
          <p14:tracePt t="3243" x="11061700" y="1989138"/>
          <p14:tracePt t="3244" x="11082338" y="1989138"/>
          <p14:tracePt t="3260" x="11091863" y="1989138"/>
          <p14:tracePt t="3276" x="11102975" y="1978025"/>
          <p14:tracePt t="3293" x="11112500" y="1978025"/>
          <p14:tracePt t="3310" x="11123613" y="1978025"/>
          <p14:tracePt t="3342" x="11133138" y="1978025"/>
          <p14:tracePt t="3396" x="11133138" y="1968500"/>
          <p14:tracePt t="3445" x="11133138" y="1957388"/>
          <p14:tracePt t="3474" x="11123613" y="1957388"/>
          <p14:tracePt t="3481" x="11112500" y="1957388"/>
          <p14:tracePt t="3495" x="11102975" y="1947863"/>
          <p14:tracePt t="3510" x="11091863" y="1938338"/>
          <p14:tracePt t="3527" x="11072813" y="1927225"/>
          <p14:tracePt t="3543" x="11052175" y="1917700"/>
          <p14:tracePt t="3560" x="11022013" y="1897063"/>
          <p14:tracePt t="3576" x="10980738" y="1885950"/>
          <p14:tracePt t="3594" x="10868025" y="1835150"/>
          <p14:tracePt t="3610" x="10766425" y="1784350"/>
          <p14:tracePt t="3614" x="10725150" y="1774825"/>
          <p14:tracePt t="3625" x="10653713" y="1754188"/>
          <p14:tracePt t="3630" x="10552113" y="1733550"/>
          <p14:tracePt t="3644" x="10367963" y="1682750"/>
          <p14:tracePt t="3660" x="10215563" y="1652588"/>
          <p14:tracePt t="3676" x="10033000" y="1620838"/>
          <p14:tracePt t="3678" x="9961563" y="1611313"/>
          <p14:tracePt t="3693" x="9909175" y="1601788"/>
          <p14:tracePt t="3710" x="9879013" y="1601788"/>
          <p14:tracePt t="3727" x="9848850" y="1601788"/>
          <p14:tracePt t="3744" x="9828213" y="1601788"/>
          <p14:tracePt t="3761" x="9807575" y="1601788"/>
          <p14:tracePt t="3781" x="9798050" y="1611313"/>
          <p14:tracePt t="3784" x="9786938" y="1620838"/>
          <p14:tracePt t="3794" x="9767888" y="1631950"/>
          <p14:tracePt t="3798" x="9767888" y="1641475"/>
          <p14:tracePt t="3810" x="9756775" y="1652588"/>
          <p14:tracePt t="3827" x="9736138" y="1662113"/>
          <p14:tracePt t="3843" x="9736138" y="1673225"/>
          <p14:tracePt t="3845" x="9726613" y="1682750"/>
          <p14:tracePt t="3861" x="9726613" y="1692275"/>
          <p14:tracePt t="3890" x="9736138" y="1692275"/>
          <p14:tracePt t="3894" x="9756775" y="1703388"/>
          <p14:tracePt t="3910" x="9798050" y="1703388"/>
          <p14:tracePt t="3911" x="9909175" y="1703388"/>
          <p14:tracePt t="3927" x="10155238" y="1682750"/>
          <p14:tracePt t="3929" x="10277475" y="1662113"/>
          <p14:tracePt t="3943" x="10348913" y="1652588"/>
          <p14:tracePt t="3945" x="10460038" y="1631950"/>
          <p14:tracePt t="3960" x="10633075" y="1590675"/>
          <p14:tracePt t="3978" x="10817225" y="1549400"/>
          <p14:tracePt t="3993" x="10888663" y="1539875"/>
          <p14:tracePt t="3995" x="10918825" y="1539875"/>
          <p14:tracePt t="4010" x="11010900" y="1539875"/>
          <p14:tracePt t="4028" x="11153775" y="1539875"/>
          <p14:tracePt t="4043" x="11174413" y="1539875"/>
          <p14:tracePt t="4045" x="11204575" y="1539875"/>
          <p14:tracePt t="4060" x="11285538" y="1549400"/>
          <p14:tracePt t="4079" x="11409363" y="1581150"/>
          <p14:tracePt t="4093" x="11480800" y="1581150"/>
          <p14:tracePt t="4110" x="11541125" y="1590675"/>
          <p14:tracePt t="4126" x="11603038" y="1611313"/>
          <p14:tracePt t="4128" x="11612563" y="1611313"/>
          <p14:tracePt t="4143" x="11674475" y="1620838"/>
          <p14:tracePt t="4160" x="11704638" y="1641475"/>
          <p14:tracePt t="4161" x="11714163" y="1641475"/>
          <p14:tracePt t="4176" x="11755438" y="1662113"/>
          <p14:tracePt t="4192" x="11785600" y="1682750"/>
          <p14:tracePt t="4210" x="11836400" y="1692275"/>
          <p14:tracePt t="4211" x="11847513" y="1703388"/>
          <p14:tracePt t="4226" x="11898313" y="1724025"/>
          <p14:tracePt t="4243" x="11918950" y="1733550"/>
          <p14:tracePt t="4259" x="11939588" y="1743075"/>
          <p14:tracePt t="4276" x="11958638" y="1754188"/>
          <p14:tracePt t="4293" x="11969750" y="1763713"/>
          <p14:tracePt t="4295" x="11979275" y="1763713"/>
          <p14:tracePt t="4310" x="11990388" y="1763713"/>
          <p14:tracePt t="4327" x="11999913" y="1774825"/>
          <p14:tracePt t="4328" x="12009438" y="1774825"/>
          <p14:tracePt t="4343" x="12020550" y="1774825"/>
          <p14:tracePt t="4360" x="12041188" y="1784350"/>
          <p14:tracePt t="4377" x="12050713" y="1784350"/>
          <p14:tracePt t="4379" x="12061825" y="1784350"/>
          <p14:tracePt t="4393" x="12071350" y="1795463"/>
          <p14:tracePt t="4410" x="12091988" y="1795463"/>
          <p14:tracePt t="4429" x="12142788" y="1795463"/>
          <p14:tracePt t="4445" x="12184063" y="1795463"/>
          <p14:tracePt t="4448" x="12203113" y="1795463"/>
          <p14:tracePt t="4460" x="12223750" y="1795463"/>
          <p14:tracePt t="4478" x="12265025" y="1795463"/>
          <p14:tracePt t="4494" x="12274550" y="1784350"/>
          <p14:tracePt t="4511" x="12285663" y="1774825"/>
          <p14:tracePt t="4515" x="12306300" y="1774825"/>
          <p14:tracePt t="4527" x="12315825" y="1774825"/>
          <p14:tracePt t="4544" x="12326938" y="1763713"/>
          <p14:tracePt t="4548" x="12336463" y="1763713"/>
          <p14:tracePt t="4561" x="12345988" y="1743075"/>
          <p14:tracePt t="4577" x="12345988" y="1733550"/>
          <p14:tracePt t="4594" x="12357100" y="1673225"/>
          <p14:tracePt t="4598" x="12366625" y="1641475"/>
          <p14:tracePt t="4610" x="12366625" y="1601788"/>
          <p14:tracePt t="4612" x="12366625" y="1581150"/>
          <p14:tracePt t="4626" x="12366625" y="1539875"/>
          <p14:tracePt t="4644" x="12366625" y="1498600"/>
          <p14:tracePt t="4660" x="12366625" y="1477963"/>
          <p14:tracePt t="4676" x="12357100" y="1468438"/>
          <p14:tracePt t="4693" x="12357100" y="1447800"/>
          <p14:tracePt t="4695" x="12357100" y="1438275"/>
          <p14:tracePt t="4715" x="12357100" y="1427163"/>
          <p14:tracePt t="4728" x="12357100" y="1417638"/>
          <p14:tracePt t="4744" x="12345988" y="1417638"/>
          <p14:tracePt t="4760" x="12326938" y="1397000"/>
          <p14:tracePt t="4777" x="12184063" y="1295400"/>
          <p14:tracePt t="4793" x="12020550" y="1203325"/>
          <p14:tracePt t="4810" x="11806238" y="1122363"/>
          <p14:tracePt t="4827" x="11603038" y="1050925"/>
          <p14:tracePt t="4843" x="11499850" y="1019175"/>
          <p14:tracePt t="4860" x="11388725" y="1000125"/>
          <p14:tracePt t="4862" x="11326813" y="989013"/>
          <p14:tracePt t="4877" x="11204575" y="989013"/>
          <p14:tracePt t="4893" x="11091863" y="1000125"/>
          <p14:tracePt t="4910" x="10960100" y="1019175"/>
          <p14:tracePt t="4928" x="10909300" y="1039813"/>
          <p14:tracePt t="4945" x="10879138" y="1060450"/>
          <p14:tracePt t="4949" x="10847388" y="1069975"/>
          <p14:tracePt t="4961" x="10787063" y="1101725"/>
          <p14:tracePt t="4977" x="10756900" y="1122363"/>
          <p14:tracePt t="4995" x="10685463" y="1173163"/>
          <p14:tracePt t="5011" x="10653713" y="1212850"/>
          <p14:tracePt t="5018" x="10633075" y="1233488"/>
          <p14:tracePt t="5024" x="10623550" y="1244600"/>
          <p14:tracePt t="5034" x="10614025" y="1265238"/>
          <p14:tracePt t="5044" x="10602913" y="1274763"/>
          <p14:tracePt t="5045" x="10593388" y="1284288"/>
          <p14:tracePt t="5059" x="10582275" y="1304925"/>
          <p14:tracePt t="5076" x="10572750" y="1316038"/>
          <p14:tracePt t="5093" x="10572750" y="1336675"/>
          <p14:tracePt t="5096" x="10572750" y="1355725"/>
          <p14:tracePt t="5110" x="10563225" y="1397000"/>
          <p14:tracePt t="5128" x="10572750" y="1489075"/>
          <p14:tracePt t="5143" x="10593388" y="1570038"/>
          <p14:tracePt t="5160" x="10644188" y="1652588"/>
          <p14:tracePt t="5176" x="10704513" y="1733550"/>
          <p14:tracePt t="5177" x="10766425" y="1784350"/>
          <p14:tracePt t="5193" x="10847388" y="1846263"/>
          <p14:tracePt t="5210" x="10960100" y="1897063"/>
          <p14:tracePt t="5227" x="11091863" y="1938338"/>
          <p14:tracePt t="5229" x="11153775" y="1968500"/>
          <p14:tracePt t="5244" x="11326813" y="2019300"/>
          <p14:tracePt t="5261" x="11571288" y="2060575"/>
          <p14:tracePt t="5277" x="11622088" y="2060575"/>
          <p14:tracePt t="5278" x="11663363" y="2060575"/>
          <p14:tracePt t="5293" x="11734800" y="2060575"/>
          <p14:tracePt t="5296" x="11755438" y="2060575"/>
          <p14:tracePt t="5311" x="11806238" y="2060575"/>
          <p14:tracePt t="5326" x="11826875" y="2060575"/>
          <p14:tracePt t="5343" x="11847513" y="2060575"/>
          <p14:tracePt t="5361" x="11857038" y="2060575"/>
          <p14:tracePt t="5377" x="11868150" y="2060575"/>
          <p14:tracePt t="5394" x="11877675" y="2060575"/>
          <p14:tracePt t="5410" x="11887200" y="2060575"/>
          <p14:tracePt t="5445" x="11898313" y="2060575"/>
          <p14:tracePt t="6686" x="11744325" y="2070100"/>
          <p14:tracePt t="6692" x="11510963" y="2100263"/>
          <p14:tracePt t="6699" x="11091863" y="2141538"/>
          <p14:tracePt t="6710" x="10664825" y="2182813"/>
          <p14:tracePt t="6711" x="10236200" y="2233613"/>
          <p14:tracePt t="6727" x="10012363" y="2243138"/>
          <p14:tracePt t="6729" x="9675813" y="2243138"/>
          <p14:tracePt t="6744" x="9023350" y="2284413"/>
          <p14:tracePt t="6748" x="8767763" y="2293938"/>
          <p14:tracePt t="6755" x="8410575" y="2293938"/>
          <p14:tracePt t="6763" x="7942263" y="2293938"/>
          <p14:tracePt t="6777" x="7034213" y="2293938"/>
          <p14:tracePt t="6794" x="6086475" y="2274888"/>
          <p14:tracePt t="6798" x="5657850" y="2233613"/>
          <p14:tracePt t="6805" x="5291138" y="2192338"/>
          <p14:tracePt t="6811" x="5005388" y="2182813"/>
          <p14:tracePt t="6820" x="4578350" y="2141538"/>
          <p14:tracePt t="6827" x="4343400" y="2111375"/>
          <p14:tracePt t="6835" x="4138613" y="2100263"/>
          <p14:tracePt t="6840" x="3905250" y="2070100"/>
          <p14:tracePt t="6847" x="3711575" y="2070100"/>
          <p14:tracePt t="6854" x="3598863" y="2070100"/>
          <p14:tracePt t="6861" x="3538538" y="2070100"/>
          <p14:tracePt t="6876" x="3363913" y="2100263"/>
          <p14:tracePt t="6880" x="3324225" y="2111375"/>
          <p14:tracePt t="6893" x="3273425" y="2120900"/>
          <p14:tracePt t="6896" x="3252788" y="2132013"/>
          <p14:tracePt t="6911" x="3221038" y="2151063"/>
          <p14:tracePt t="6926" x="3201988" y="2151063"/>
          <p14:tracePt t="6943" x="3181350" y="2162175"/>
          <p14:tracePt t="6960" x="3170238" y="2171700"/>
          <p14:tracePt t="6979" x="3160713" y="2171700"/>
          <p14:tracePt t="6993" x="3160713" y="2182813"/>
          <p14:tracePt t="7091" x="3170238" y="2182813"/>
          <p14:tracePt t="7113" x="3181350" y="2182813"/>
          <p14:tracePt t="7120" x="3190875" y="2182813"/>
          <p14:tracePt t="7126" x="3211513" y="2182813"/>
          <p14:tracePt t="7143" x="3324225" y="2162175"/>
          <p14:tracePt t="7148" x="3598863" y="2120900"/>
          <p14:tracePt t="7159" x="3833813" y="2090738"/>
          <p14:tracePt t="7161" x="4230688" y="2070100"/>
          <p14:tracePt t="7176" x="4608513" y="2028825"/>
          <p14:tracePt t="7195" x="5087938" y="2008188"/>
          <p14:tracePt t="7211" x="5219700" y="1998663"/>
          <p14:tracePt t="7212" x="5341938" y="1998663"/>
          <p14:tracePt t="7227" x="5627688" y="1989138"/>
          <p14:tracePt t="7243" x="5842000" y="1989138"/>
          <p14:tracePt t="7246" x="6015038" y="1989138"/>
          <p14:tracePt t="7260" x="6188075" y="1989138"/>
          <p14:tracePt t="7276" x="6381750" y="2008188"/>
          <p14:tracePt t="7293" x="6535738" y="2019300"/>
          <p14:tracePt t="7295" x="6586538" y="2019300"/>
          <p14:tracePt t="7311" x="6738938" y="2028825"/>
          <p14:tracePt t="7326" x="6902450" y="2028825"/>
          <p14:tracePt t="7343" x="7126288" y="2028825"/>
          <p14:tracePt t="7344" x="7218363" y="2028825"/>
          <p14:tracePt t="7360" x="7361238" y="2019300"/>
          <p14:tracePt t="7378" x="7473950" y="2008188"/>
          <p14:tracePt t="7380" x="7504113" y="2008188"/>
          <p14:tracePt t="7393" x="7564438" y="2008188"/>
          <p14:tracePt t="7411" x="7615238" y="2008188"/>
          <p14:tracePt t="7427" x="7656513" y="2008188"/>
          <p14:tracePt t="7429" x="7677150" y="2008188"/>
          <p14:tracePt t="7444" x="7707313" y="2008188"/>
          <p14:tracePt t="7460" x="7727950" y="2008188"/>
          <p14:tracePt t="7477" x="7748588" y="2019300"/>
          <p14:tracePt t="7497" x="7758113" y="2019300"/>
          <p14:tracePt t="7512" x="7769225" y="2028825"/>
          <p14:tracePt t="7526" x="7778750" y="2028825"/>
          <p14:tracePt t="7543" x="7789863" y="2028825"/>
          <p14:tracePt t="7562" x="7799388" y="2028825"/>
          <p14:tracePt t="7603" x="7808913" y="2028825"/>
          <p14:tracePt t="9263" x="7473950" y="2100263"/>
          <p14:tracePt t="9268" x="7024688" y="2212975"/>
          <p14:tracePt t="9283" x="6565900" y="2325688"/>
          <p14:tracePt t="9293" x="6127750" y="2436813"/>
          <p14:tracePt t="9310" x="4954588" y="2701925"/>
          <p14:tracePt t="9327" x="4251325" y="2835275"/>
          <p14:tracePt t="9344" x="3538538" y="3017838"/>
          <p14:tracePt t="9345" x="3140075" y="3151188"/>
          <p14:tracePt t="9360" x="2600325" y="3386138"/>
          <p14:tracePt t="9376" x="2090738" y="3640138"/>
          <p14:tracePt t="9395" x="1233488" y="4181475"/>
          <p14:tracePt t="9410" x="998538" y="4375150"/>
          <p14:tracePt t="9427" x="815975" y="4557713"/>
          <p14:tracePt t="9444" x="744538" y="4660900"/>
          <p14:tracePt t="9447" x="733425" y="4691063"/>
          <p14:tracePt t="9461" x="714375" y="4751388"/>
          <p14:tracePt t="9464" x="703263" y="4783138"/>
          <p14:tracePt t="9472" x="703263" y="4803775"/>
          <p14:tracePt t="9478" x="703263" y="4833938"/>
          <p14:tracePt t="9493" x="744538" y="4965700"/>
          <p14:tracePt t="9510" x="855663" y="5191125"/>
          <p14:tracePt t="9513" x="947738" y="5353050"/>
          <p14:tracePt t="9528" x="1090613" y="5527675"/>
          <p14:tracePt t="9534" x="1182688" y="5608638"/>
          <p14:tracePt t="9544" x="1295400" y="5710238"/>
          <p14:tracePt t="9549" x="1376363" y="5772150"/>
          <p14:tracePt t="9561" x="1457325" y="5822950"/>
          <p14:tracePt t="9576" x="1927225" y="6016625"/>
          <p14:tracePt t="9577" x="2070100" y="6067425"/>
          <p14:tracePt t="9593" x="2457450" y="6180138"/>
          <p14:tracePt t="9610" x="2946400" y="6272213"/>
          <p14:tracePt t="9612" x="3313113" y="6323013"/>
          <p14:tracePt t="9626" x="3660775" y="6343650"/>
          <p14:tracePt t="9644" x="4292600" y="6343650"/>
          <p14:tracePt t="9646" x="4597400" y="6343650"/>
          <p14:tracePt t="9659" x="5016500" y="6343650"/>
          <p14:tracePt t="9660" x="5249863" y="6311900"/>
          <p14:tracePt t="9676" x="5780088" y="6230938"/>
          <p14:tracePt t="9693" x="6413500" y="6078538"/>
          <p14:tracePt t="9710" x="6902450" y="5903913"/>
          <p14:tracePt t="9711" x="7137400" y="5792788"/>
          <p14:tracePt t="9727" x="7442200" y="5689600"/>
          <p14:tracePt t="9744" x="8043863" y="5548313"/>
          <p14:tracePt t="9759" x="8320088" y="5495925"/>
          <p14:tracePt t="9778" x="8585200" y="5465763"/>
          <p14:tracePt t="9783" x="8666163" y="5445125"/>
          <p14:tracePt t="9794" x="8829675" y="5424488"/>
          <p14:tracePt t="9801" x="8901113" y="5414963"/>
          <p14:tracePt t="9810" x="8982075" y="5414963"/>
          <p14:tracePt t="9814" x="9053513" y="5414963"/>
          <p14:tracePt t="9822" x="9115425" y="5424488"/>
          <p14:tracePt t="9828" x="9166225" y="5424488"/>
          <p14:tracePt t="9840" x="9237663" y="5435600"/>
          <p14:tracePt t="9846" x="9267825" y="5435600"/>
          <p14:tracePt t="9861" x="9309100" y="5435600"/>
          <p14:tracePt t="9865" x="9339263" y="5445125"/>
          <p14:tracePt t="9869" x="9348788" y="5445125"/>
          <p14:tracePt t="9877" x="9380538" y="5445125"/>
          <p14:tracePt t="9892" x="9420225" y="5445125"/>
          <p14:tracePt t="9910" x="9491663" y="5445125"/>
          <p14:tracePt t="9926" x="9542463" y="5445125"/>
          <p14:tracePt t="9943" x="9664700" y="5435600"/>
          <p14:tracePt t="9961" x="9777413" y="5405438"/>
          <p14:tracePt t="9976" x="9839325" y="5394325"/>
          <p14:tracePt t="9993" x="9909175" y="5364163"/>
          <p14:tracePt t="10011" x="10063163" y="5334000"/>
          <p14:tracePt t="10027" x="10123488" y="5313363"/>
          <p14:tracePt t="10044" x="10155238" y="5313363"/>
          <p14:tracePt t="10062" x="10174288" y="5302250"/>
          <p14:tracePt t="10066" x="10185400" y="5292725"/>
          <p14:tracePt t="10076" x="10194925" y="5292725"/>
          <p14:tracePt t="10103" x="10206038" y="5292725"/>
          <p14:tracePt t="10109" x="10206038" y="5283200"/>
          <p14:tracePt t="10127" x="10215563" y="5283200"/>
          <p14:tracePt t="10145" x="10226675" y="5283200"/>
          <p14:tracePt t="10312" x="10226675" y="5272088"/>
          <p14:tracePt t="10325" x="10226675" y="5262563"/>
          <p14:tracePt t="11132" x="10215563" y="5262563"/>
          <p14:tracePt t="11139" x="10206038" y="5251450"/>
          <p14:tracePt t="11154" x="10194925" y="5241925"/>
          <p14:tracePt t="11161" x="10185400" y="5241925"/>
          <p14:tracePt t="11178" x="10174288" y="5241925"/>
          <p14:tracePt t="11182" x="10174288" y="5230813"/>
          <p14:tracePt t="11193" x="10164763" y="5221288"/>
          <p14:tracePt t="11197" x="10155238" y="5211763"/>
          <p14:tracePt t="11211" x="10134600" y="5180013"/>
          <p14:tracePt t="11226" x="10083800" y="5140325"/>
          <p14:tracePt t="11247" x="9929813" y="4976813"/>
          <p14:tracePt t="11257" x="9858375" y="4914900"/>
          <p14:tracePt t="11264" x="9767888" y="4864100"/>
          <p14:tracePt t="11275" x="9521825" y="4762500"/>
          <p14:tracePt t="11285" x="9399588" y="4721225"/>
          <p14:tracePt t="11289" x="9166225" y="4681538"/>
          <p14:tracePt t="11295" x="9002713" y="4660900"/>
          <p14:tracePt t="11305" x="8767763" y="4629150"/>
          <p14:tracePt t="11314" x="8451850" y="4598988"/>
          <p14:tracePt t="11318" x="8094663" y="4578350"/>
          <p14:tracePt t="11325" x="7921625" y="4578350"/>
          <p14:tracePt t="11329" x="7748588" y="4578350"/>
          <p14:tracePt t="11343" x="7524750" y="4578350"/>
          <p14:tracePt t="11344" x="7177088" y="4619625"/>
          <p14:tracePt t="11359" x="6718300" y="4660900"/>
          <p14:tracePt t="11378" x="6065838" y="4783138"/>
          <p14:tracePt t="11394" x="5740400" y="4864100"/>
          <p14:tracePt t="11410" x="5464175" y="4914900"/>
          <p14:tracePt t="11413" x="5311775" y="4965700"/>
          <p14:tracePt t="11427" x="5210175" y="4986338"/>
          <p14:tracePt t="11428" x="5118100" y="5018088"/>
          <p14:tracePt t="11443" x="4945063" y="5068888"/>
          <p14:tracePt t="11461" x="4862513" y="5087938"/>
          <p14:tracePt t="11463" x="4843463" y="5099050"/>
          <p14:tracePt t="11476" x="4802188" y="5108575"/>
          <p14:tracePt t="11478" x="4772025" y="5119688"/>
          <p14:tracePt t="11493" x="4710113" y="5119688"/>
          <p14:tracePt t="11511" x="4629150" y="5149850"/>
          <p14:tracePt t="11526" x="4578350" y="5159375"/>
          <p14:tracePt t="11543" x="4516438" y="5180013"/>
          <p14:tracePt t="11545" x="4495800" y="5191125"/>
          <p14:tracePt t="11560" x="4465638" y="5191125"/>
          <p14:tracePt t="11561" x="4445000" y="5200650"/>
          <p14:tracePt t="11576" x="4414838" y="5211763"/>
          <p14:tracePt t="11593" x="4394200" y="5211763"/>
          <p14:tracePt t="11611" x="4384675" y="5211763"/>
          <p14:tracePt t="11613" x="4384675" y="5221288"/>
          <p14:tracePt t="11627" x="4373563" y="5221288"/>
          <p14:tracePt t="11644" x="4352925" y="5230813"/>
          <p14:tracePt t="11660" x="4343400" y="5241925"/>
          <p14:tracePt t="11676" x="4332288" y="5251450"/>
          <p14:tracePt t="11678" x="4322763" y="5251450"/>
          <p14:tracePt t="11694" x="4313238" y="5262563"/>
          <p14:tracePt t="11696" x="4302125" y="5272088"/>
          <p14:tracePt t="11715" x="4292600" y="5272088"/>
          <p14:tracePt t="11726" x="4292600" y="5283200"/>
          <p14:tracePt t="11728" x="4281488" y="5283200"/>
          <p14:tracePt t="11743" x="4281488" y="5302250"/>
          <p14:tracePt t="11760" x="4281488" y="5334000"/>
          <p14:tracePt t="11778" x="4281488" y="5353050"/>
          <p14:tracePt t="11780" x="4281488" y="5373688"/>
          <p14:tracePt t="11794" x="4292600" y="5435600"/>
          <p14:tracePt t="11811" x="4364038" y="5537200"/>
          <p14:tracePt t="11813" x="4424363" y="5588000"/>
          <p14:tracePt t="11828" x="4638675" y="5781675"/>
          <p14:tracePt t="11835" x="4811713" y="5894388"/>
          <p14:tracePt t="11842" x="4965700" y="5965825"/>
          <p14:tracePt t="11849" x="5067300" y="6016625"/>
          <p14:tracePt t="11854" x="5148263" y="6057900"/>
          <p14:tracePt t="11864" x="5249863" y="6088063"/>
          <p14:tracePt t="11878" x="5413375" y="6138863"/>
          <p14:tracePt t="11881" x="5514975" y="6180138"/>
          <p14:tracePt t="11892" x="5627688" y="6200775"/>
          <p14:tracePt t="11899" x="5678488" y="6200775"/>
          <p14:tracePt t="11911" x="5800725" y="6221413"/>
          <p14:tracePt t="11926" x="5964238" y="6230938"/>
          <p14:tracePt t="11943" x="6097588" y="6240463"/>
          <p14:tracePt t="11960" x="6208713" y="6240463"/>
          <p14:tracePt t="11961" x="6280150" y="6240463"/>
          <p14:tracePt t="11976" x="6432550" y="6240463"/>
          <p14:tracePt t="11994" x="6780213" y="6240463"/>
          <p14:tracePt t="12010" x="7015163" y="6200775"/>
          <p14:tracePt t="12027" x="7248525" y="6159500"/>
          <p14:tracePt t="12044" x="7554913" y="6097588"/>
          <p14:tracePt t="12045" x="7646988" y="6088063"/>
          <p14:tracePt t="12060" x="7932738" y="6057900"/>
          <p14:tracePt t="12078" x="8228013" y="6026150"/>
          <p14:tracePt t="12080" x="8359775" y="6016625"/>
          <p14:tracePt t="12094" x="8747125" y="5965825"/>
          <p14:tracePt t="12111" x="8972550" y="5954713"/>
          <p14:tracePt t="12112" x="9083675" y="5954713"/>
          <p14:tracePt t="12127" x="9185275" y="5954713"/>
          <p14:tracePt t="12128" x="9247188" y="5954713"/>
          <p14:tracePt t="12143" x="9420225" y="5954713"/>
          <p14:tracePt t="12161" x="9502775" y="5954713"/>
          <p14:tracePt t="12162" x="9532938" y="5954713"/>
          <p14:tracePt t="12177" x="9563100" y="5954713"/>
          <p14:tracePt t="12178" x="9604375" y="5954713"/>
          <p14:tracePt t="12193" x="9634538" y="5965825"/>
          <p14:tracePt t="12210" x="9644063" y="5965825"/>
          <p14:tracePt t="12212" x="9655175" y="5965825"/>
          <p14:tracePt t="12226" x="9664700" y="5965825"/>
          <p14:tracePt t="12253" x="9675813" y="5965825"/>
          <p14:tracePt t="13197" x="9348788" y="5873750"/>
          <p14:tracePt t="13203" x="8788400" y="5670550"/>
          <p14:tracePt t="13210" x="8228013" y="5445125"/>
          <p14:tracePt t="13227" x="7024688" y="4956175"/>
          <p14:tracePt t="13243" x="5832475" y="4538663"/>
          <p14:tracePt t="13262" x="4638675" y="4313238"/>
          <p14:tracePt t="13264" x="4048125" y="4252913"/>
          <p14:tracePt t="13277" x="2782888" y="4119563"/>
          <p14:tracePt t="13293" x="2090738" y="4079875"/>
          <p14:tracePt t="13296" x="1447800" y="4017963"/>
          <p14:tracePt t="13311" x="234950" y="38544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txBody>
          <a:bodyPr/>
          <a:lstStyle/>
          <a:p>
            <a:endParaRPr lang="en-IN"/>
          </a:p>
        </p:txBody>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7200">
                <a:solidFill>
                  <a:srgbClr val="AE8625"/>
                </a:solidFill>
                <a:latin typeface="Prata" pitchFamily="34" charset="0"/>
                <a:ea typeface="Prata" pitchFamily="34" charset="-122"/>
                <a:cs typeface="Prata" pitchFamily="34" charset="-120"/>
              </a:rPr>
              <a:t>Introduction</a:t>
            </a:r>
            <a:endParaRPr lang="en-US" sz="7200"/>
          </a:p>
        </p:txBody>
      </p:sp>
      <p:sp>
        <p:nvSpPr>
          <p:cNvPr id="7" name="Text 3"/>
          <p:cNvSpPr/>
          <p:nvPr/>
        </p:nvSpPr>
        <p:spPr>
          <a:xfrm>
            <a:off x="2037993" y="3850958"/>
            <a:ext cx="10554414" cy="1333024"/>
          </a:xfrm>
          <a:prstGeom prst="rect">
            <a:avLst/>
          </a:prstGeom>
          <a:noFill/>
          <a:ln/>
        </p:spPr>
        <p:txBody>
          <a:bodyPr wrap="square" rtlCol="0" anchor="t"/>
          <a:lstStyle/>
          <a:p>
            <a:pPr marL="0" indent="0" algn="just">
              <a:lnSpc>
                <a:spcPts val="2624"/>
              </a:lnSpc>
              <a:buNone/>
            </a:pPr>
            <a:r>
              <a:rPr lang="en-US" sz="1750">
                <a:solidFill>
                  <a:srgbClr val="CFCBBF"/>
                </a:solidFill>
                <a:latin typeface="Raleway" pitchFamily="34" charset="0"/>
                <a:ea typeface="Raleway" pitchFamily="34" charset="-122"/>
                <a:cs typeface="Raleway" pitchFamily="34" charset="-120"/>
              </a:rPr>
              <a:t>The COVID-19 pandemic has had a profound impact globally. This project aims to analyze a COVID-19 dataset using SQL to gain insights into the virus's spread, impact, and recovery trends. By examining geographic data, confirmed cases, deaths, and recoveries, we aim to provide valuable information for better decision-making and strategy development in managing the pandemic.</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000" advTm="35077"/>
    </mc:Choice>
    <mc:Fallback xmlns="">
      <p:transition spd="slow" advTm="35077"/>
    </mc:Fallback>
  </mc:AlternateContent>
  <p:extLst>
    <p:ext uri="{3A86A75C-4F4B-4683-9AE1-C65F6400EC91}">
      <p14:laserTraceLst xmlns:p14="http://schemas.microsoft.com/office/powerpoint/2010/main">
        <p14:tracePtLst>
          <p14:tracePt t="74" x="3822700" y="7943850"/>
          <p14:tracePt t="79" x="3822700" y="7934325"/>
          <p14:tracePt t="110" x="3813175" y="7934325"/>
          <p14:tracePt t="174" x="3803650" y="7934325"/>
          <p14:tracePt t="3665" x="3762375" y="7761288"/>
          <p14:tracePt t="3673" x="3711575" y="7566025"/>
          <p14:tracePt t="3684" x="3660775" y="7443788"/>
          <p14:tracePt t="3701" x="3598863" y="7291388"/>
          <p14:tracePt t="3718" x="3568700" y="7189788"/>
          <p14:tracePt t="3735" x="3538538" y="7118350"/>
          <p14:tracePt t="3737" x="3506788" y="7077075"/>
          <p14:tracePt t="3752" x="3467100" y="6975475"/>
          <p14:tracePt t="3768" x="3425825" y="6842125"/>
          <p14:tracePt t="3786" x="3313113" y="6588125"/>
          <p14:tracePt t="3802" x="3241675" y="6415088"/>
          <p14:tracePt t="3819" x="3170238" y="6291263"/>
          <p14:tracePt t="3823" x="3140075" y="6240463"/>
          <p14:tracePt t="3829" x="3109913" y="6189663"/>
          <p14:tracePt t="3837" x="3059113" y="6118225"/>
          <p14:tracePt t="3852" x="2987675" y="6007100"/>
          <p14:tracePt t="3869" x="2946400" y="5954713"/>
          <p14:tracePt t="3873" x="2916238" y="5903913"/>
          <p14:tracePt t="3885" x="2865438" y="5792788"/>
          <p14:tracePt t="3902" x="2833688" y="5751513"/>
          <p14:tracePt t="3918" x="2814638" y="5710238"/>
          <p14:tracePt t="3920" x="2814638" y="5700713"/>
          <p14:tracePt t="3935" x="2794000" y="5680075"/>
          <p14:tracePt t="3951" x="2773363" y="5659438"/>
          <p14:tracePt t="3968" x="2752725" y="5619750"/>
          <p14:tracePt t="3984" x="2722563" y="5578475"/>
          <p14:tracePt t="4002" x="2681288" y="5527675"/>
          <p14:tracePt t="4018" x="2671763" y="5495925"/>
          <p14:tracePt t="4020" x="2651125" y="5476875"/>
          <p14:tracePt t="4035" x="2620963" y="5424488"/>
          <p14:tracePt t="4053" x="2559050" y="5283200"/>
          <p14:tracePt t="4068" x="2517775" y="5221288"/>
          <p14:tracePt t="4085" x="2478088" y="5108575"/>
          <p14:tracePt t="4087" x="2457450" y="5068888"/>
          <p14:tracePt t="4102" x="2436813" y="5006975"/>
          <p14:tracePt t="4119" x="2416175" y="4935538"/>
          <p14:tracePt t="4136" x="2386013" y="4864100"/>
          <p14:tracePt t="4152" x="2374900" y="4822825"/>
          <p14:tracePt t="4168" x="2374900" y="4803775"/>
          <p14:tracePt t="4186" x="2365375" y="4792663"/>
          <p14:tracePt t="4201" x="2355850" y="4772025"/>
          <p14:tracePt t="4218" x="2355850" y="4762500"/>
          <p14:tracePt t="4236" x="2344738" y="4751388"/>
          <p14:tracePt t="4257" x="2344738" y="4741863"/>
          <p14:tracePt t="4277" x="2344738" y="4732338"/>
          <p14:tracePt t="4292" x="2335213" y="4721225"/>
          <p14:tracePt t="4312" x="2335213" y="4711700"/>
          <p14:tracePt t="4318" x="2335213" y="4700588"/>
          <p14:tracePt t="4335" x="2324100" y="4691063"/>
          <p14:tracePt t="4352" x="2314575" y="4670425"/>
          <p14:tracePt t="4354" x="2303463" y="4660900"/>
          <p14:tracePt t="4369" x="2293938" y="4640263"/>
          <p14:tracePt t="4385" x="2284413" y="4629150"/>
          <p14:tracePt t="4403" x="2273300" y="4610100"/>
          <p14:tracePt t="4418" x="2273300" y="4589463"/>
          <p14:tracePt t="4435" x="2263775" y="4578350"/>
          <p14:tracePt t="4438" x="2263775" y="4568825"/>
          <p14:tracePt t="4452" x="2263775" y="4557713"/>
          <p14:tracePt t="4468" x="2252663" y="4557713"/>
          <p14:tracePt t="4486" x="2252663" y="4548188"/>
          <p14:tracePt t="4501" x="2252663" y="4538663"/>
          <p14:tracePt t="4519" x="2252663" y="4527550"/>
          <p14:tracePt t="4536" x="2263775" y="4518025"/>
          <p14:tracePt t="4552" x="2293938" y="4497388"/>
          <p14:tracePt t="4569" x="2335213" y="4486275"/>
          <p14:tracePt t="4571" x="2355850" y="4476750"/>
          <p14:tracePt t="4585" x="2416175" y="4467225"/>
          <p14:tracePt t="4601" x="2508250" y="4456113"/>
          <p14:tracePt t="4619" x="2660650" y="4435475"/>
          <p14:tracePt t="4635" x="2743200" y="4435475"/>
          <p14:tracePt t="4651" x="2814638" y="4435475"/>
          <p14:tracePt t="4669" x="2905125" y="4435475"/>
          <p14:tracePt t="4685" x="2955925" y="4435475"/>
          <p14:tracePt t="4703" x="3048000" y="4435475"/>
          <p14:tracePt t="4719" x="3109913" y="4435475"/>
          <p14:tracePt t="4735" x="3149600" y="4435475"/>
          <p14:tracePt t="4738" x="3190875" y="4425950"/>
          <p14:tracePt t="4753" x="3252788" y="4425950"/>
          <p14:tracePt t="4768" x="3354388" y="4416425"/>
          <p14:tracePt t="4785" x="3435350" y="4416425"/>
          <p14:tracePt t="4787" x="3486150" y="4405313"/>
          <p14:tracePt t="4801" x="3578225" y="4405313"/>
          <p14:tracePt t="4818" x="3670300" y="4395788"/>
          <p14:tracePt t="4835" x="3741738" y="4384675"/>
          <p14:tracePt t="4838" x="3771900" y="4384675"/>
          <p14:tracePt t="4851" x="3854450" y="4384675"/>
          <p14:tracePt t="4868" x="3905250" y="4384675"/>
          <p14:tracePt t="4885" x="3997325" y="4395788"/>
          <p14:tracePt t="4902" x="4057650" y="4395788"/>
          <p14:tracePt t="4918" x="4129088" y="4405313"/>
          <p14:tracePt t="4920" x="4149725" y="4416425"/>
          <p14:tracePt t="4935" x="4179888" y="4416425"/>
          <p14:tracePt t="4951" x="4262438" y="4425950"/>
          <p14:tracePt t="4968" x="4332288" y="4435475"/>
          <p14:tracePt t="4984" x="4373563" y="4435475"/>
          <p14:tracePt t="5001" x="4394200" y="4446588"/>
          <p14:tracePt t="5004" x="4403725" y="4446588"/>
          <p14:tracePt t="5018" x="4435475" y="4446588"/>
          <p14:tracePt t="5035" x="4445000" y="4446588"/>
          <p14:tracePt t="5052" x="4465638" y="4446588"/>
          <p14:tracePt t="5054" x="4475163" y="4446588"/>
          <p14:tracePt t="5069" x="4486275" y="4446588"/>
          <p14:tracePt t="5070" x="4495800" y="4446588"/>
          <p14:tracePt t="5085" x="4516438" y="4446588"/>
          <p14:tracePt t="5103" x="4537075" y="4446588"/>
          <p14:tracePt t="5118" x="4557713" y="4446588"/>
          <p14:tracePt t="5135" x="4578350" y="4446588"/>
          <p14:tracePt t="5138" x="4587875" y="4446588"/>
          <p14:tracePt t="5151" x="4597400" y="4446588"/>
          <p14:tracePt t="5153" x="4608513" y="4446588"/>
          <p14:tracePt t="5168" x="4629150" y="4446588"/>
          <p14:tracePt t="5186" x="4649788" y="4446588"/>
          <p14:tracePt t="5202" x="4679950" y="4446588"/>
          <p14:tracePt t="5218" x="4700588" y="4446588"/>
          <p14:tracePt t="5221" x="4721225" y="4446588"/>
          <p14:tracePt t="5236" x="4730750" y="4446588"/>
          <p14:tracePt t="5251" x="4751388" y="4446588"/>
          <p14:tracePt t="5268" x="4772025" y="4446588"/>
          <p14:tracePt t="5270" x="4781550" y="4446588"/>
          <p14:tracePt t="5285" x="4791075" y="4435475"/>
          <p14:tracePt t="5302" x="4811713" y="4435475"/>
          <p14:tracePt t="5318" x="4843463" y="4435475"/>
          <p14:tracePt t="5335" x="4852988" y="4435475"/>
          <p14:tracePt t="5352" x="4862513" y="4435475"/>
          <p14:tracePt t="5354" x="4862513" y="4425950"/>
          <p14:tracePt t="5369" x="4883150" y="4425950"/>
          <p14:tracePt t="5385" x="4894263" y="4416425"/>
          <p14:tracePt t="5402" x="4914900" y="4416425"/>
          <p14:tracePt t="5403" x="4924425" y="4416425"/>
          <p14:tracePt t="5418" x="4945063" y="4416425"/>
          <p14:tracePt t="5420" x="4954588" y="4405313"/>
          <p14:tracePt t="5435" x="4986338" y="4395788"/>
          <p14:tracePt t="5438" x="4995863" y="4395788"/>
          <p14:tracePt t="5451" x="5026025" y="4384675"/>
          <p14:tracePt t="5468" x="5046663" y="4375150"/>
          <p14:tracePt t="5485" x="5056188" y="4375150"/>
          <p14:tracePt t="5487" x="5067300" y="4375150"/>
          <p14:tracePt t="5501" x="5076825" y="4364038"/>
          <p14:tracePt t="5518" x="5097463" y="4364038"/>
          <p14:tracePt t="5535" x="5108575" y="4364038"/>
          <p14:tracePt t="5538" x="5118100" y="4354513"/>
          <p14:tracePt t="5558" x="5127625" y="4354513"/>
          <p14:tracePt t="5585" x="5138738" y="4354513"/>
          <p14:tracePt t="5607" x="5148263" y="4354513"/>
          <p14:tracePt t="5638" x="5159375" y="4354513"/>
          <p14:tracePt t="6260" x="5180013" y="4344988"/>
          <p14:tracePt t="6267" x="5189538" y="4344988"/>
          <p14:tracePt t="6274" x="5199063" y="4344988"/>
          <p14:tracePt t="6285" x="5219700" y="4333875"/>
          <p14:tracePt t="6302" x="5260975" y="4313238"/>
          <p14:tracePt t="6306" x="5291138" y="4313238"/>
          <p14:tracePt t="6318" x="5321300" y="4313238"/>
          <p14:tracePt t="6322" x="5362575" y="4303713"/>
          <p14:tracePt t="6335" x="5413375" y="4283075"/>
          <p14:tracePt t="6351" x="5445125" y="4283075"/>
          <p14:tracePt t="6357" x="5475288" y="4273550"/>
          <p14:tracePt t="6368" x="5514975" y="4262438"/>
          <p14:tracePt t="6385" x="5546725" y="4252913"/>
          <p14:tracePt t="6401" x="5576888" y="4252913"/>
          <p14:tracePt t="6418" x="5607050" y="4252913"/>
          <p14:tracePt t="6422" x="5618163" y="4252913"/>
          <p14:tracePt t="6435" x="5638800" y="4252913"/>
          <p14:tracePt t="6452" x="5657850" y="4252913"/>
          <p14:tracePt t="6468" x="5678488" y="4252913"/>
          <p14:tracePt t="6486" x="5699125" y="4252913"/>
          <p14:tracePt t="6502" x="5708650" y="4252913"/>
          <p14:tracePt t="6505" x="5719763" y="4252913"/>
          <p14:tracePt t="6518" x="5729288" y="4252913"/>
          <p14:tracePt t="6535" x="5761038" y="4252913"/>
          <p14:tracePt t="6552" x="5791200" y="4241800"/>
          <p14:tracePt t="6568" x="5842000" y="4232275"/>
          <p14:tracePt t="6586" x="5934075" y="4232275"/>
          <p14:tracePt t="6603" x="6015038" y="4232275"/>
          <p14:tracePt t="6618" x="6116638" y="4232275"/>
          <p14:tracePt t="6635" x="6208713" y="4262438"/>
          <p14:tracePt t="6652" x="6280150" y="4283075"/>
          <p14:tracePt t="6668" x="6342063" y="4292600"/>
          <p14:tracePt t="6671" x="6362700" y="4303713"/>
          <p14:tracePt t="6685" x="6372225" y="4313238"/>
          <p14:tracePt t="6701" x="6381750" y="4313238"/>
          <p14:tracePt t="6704" x="6392863" y="4313238"/>
          <p14:tracePt t="7068" x="6402388" y="4313238"/>
          <p14:tracePt t="7082" x="6423025" y="4313238"/>
          <p14:tracePt t="7090" x="6432550" y="4313238"/>
          <p14:tracePt t="7102" x="6453188" y="4313238"/>
          <p14:tracePt t="7118" x="6494463" y="4313238"/>
          <p14:tracePt t="7135" x="6515100" y="4313238"/>
          <p14:tracePt t="7138" x="6535738" y="4313238"/>
          <p14:tracePt t="7151" x="6556375" y="4313238"/>
          <p14:tracePt t="7168" x="6575425" y="4313238"/>
          <p14:tracePt t="7184" x="6596063" y="4313238"/>
          <p14:tracePt t="7186" x="6607175" y="4313238"/>
          <p14:tracePt t="7201" x="6626225" y="4313238"/>
          <p14:tracePt t="7218" x="6646863" y="4324350"/>
          <p14:tracePt t="7236" x="6697663" y="4324350"/>
          <p14:tracePt t="7252" x="6729413" y="4333875"/>
          <p14:tracePt t="7268" x="6780213" y="4344988"/>
          <p14:tracePt t="7270" x="6810375" y="4344988"/>
          <p14:tracePt t="7285" x="6851650" y="4354513"/>
          <p14:tracePt t="7302" x="6891338" y="4354513"/>
          <p14:tracePt t="7319" x="6943725" y="4364038"/>
          <p14:tracePt t="7321" x="6962775" y="4375150"/>
          <p14:tracePt t="7335" x="7015163" y="4384675"/>
          <p14:tracePt t="7351" x="7054850" y="4384675"/>
          <p14:tracePt t="7369" x="7085013" y="4405313"/>
          <p14:tracePt t="7384" x="7105650" y="4405313"/>
          <p14:tracePt t="7402" x="7137400" y="4416425"/>
          <p14:tracePt t="7418" x="7146925" y="4416425"/>
          <p14:tracePt t="7435" x="7167563" y="4416425"/>
          <p14:tracePt t="7452" x="7197725" y="4425950"/>
          <p14:tracePt t="7468" x="7208838" y="4425950"/>
          <p14:tracePt t="7485" x="7227888" y="4425950"/>
          <p14:tracePt t="7487" x="7239000" y="4425950"/>
          <p14:tracePt t="7502" x="7248525" y="4425950"/>
          <p14:tracePt t="7518" x="7259638" y="4425950"/>
          <p14:tracePt t="7535" x="7269163" y="4425950"/>
          <p14:tracePt t="7539" x="7280275" y="4425950"/>
          <p14:tracePt t="7551" x="7289800" y="4425950"/>
          <p14:tracePt t="7569" x="7299325" y="4425950"/>
          <p14:tracePt t="7572" x="7310438" y="4425950"/>
          <p14:tracePt t="7585" x="7331075" y="4425950"/>
          <p14:tracePt t="7602" x="7340600" y="4425950"/>
          <p14:tracePt t="7619" x="7370763" y="4425950"/>
          <p14:tracePt t="7635" x="7391400" y="4425950"/>
          <p14:tracePt t="7652" x="7412038" y="4425950"/>
          <p14:tracePt t="7668" x="7421563" y="4425950"/>
          <p14:tracePt t="7684" x="7432675" y="4425950"/>
          <p14:tracePt t="7702" x="7442200" y="4425950"/>
          <p14:tracePt t="7704" x="7453313" y="4425950"/>
          <p14:tracePt t="7728" x="7462838" y="4425950"/>
          <p14:tracePt t="7740" x="7473950" y="4425950"/>
          <p14:tracePt t="7754" x="7493000" y="4416425"/>
          <p14:tracePt t="7769" x="7504113" y="4416425"/>
          <p14:tracePt t="7784" x="7524750" y="4416425"/>
          <p14:tracePt t="7802" x="7564438" y="4405313"/>
          <p14:tracePt t="7818" x="7596188" y="4395788"/>
          <p14:tracePt t="7835" x="7626350" y="4395788"/>
          <p14:tracePt t="7837" x="7646988" y="4395788"/>
          <p14:tracePt t="7851" x="7667625" y="4395788"/>
          <p14:tracePt t="7868" x="7707313" y="4384675"/>
          <p14:tracePt t="7886" x="7739063" y="4384675"/>
          <p14:tracePt t="7902" x="7769225" y="4384675"/>
          <p14:tracePt t="7918" x="7789863" y="4384675"/>
          <p14:tracePt t="7936" x="7820025" y="4384675"/>
          <p14:tracePt t="7952" x="7840663" y="4384675"/>
          <p14:tracePt t="7968" x="7861300" y="4384675"/>
          <p14:tracePt t="7971" x="7880350" y="4384675"/>
          <p14:tracePt t="7984" x="7900988" y="4384675"/>
          <p14:tracePt t="7986" x="7921625" y="4384675"/>
          <p14:tracePt t="8002" x="7951788" y="4384675"/>
          <p14:tracePt t="8018" x="7993063" y="4384675"/>
          <p14:tracePt t="8035" x="8023225" y="4395788"/>
          <p14:tracePt t="8052" x="8054975" y="4405313"/>
          <p14:tracePt t="8054" x="8074025" y="4405313"/>
          <p14:tracePt t="8068" x="8094663" y="4405313"/>
          <p14:tracePt t="8084" x="8126413" y="4416425"/>
          <p14:tracePt t="8103" x="8145463" y="4416425"/>
          <p14:tracePt t="8118" x="8177213" y="4425950"/>
          <p14:tracePt t="8135" x="8186738" y="4425950"/>
          <p14:tracePt t="8153" x="8197850" y="4435475"/>
          <p14:tracePt t="8168" x="8216900" y="4446588"/>
          <p14:tracePt t="8185" x="8228013" y="4446588"/>
          <p14:tracePt t="8218" x="8237538" y="4446588"/>
          <p14:tracePt t="8800" x="8278813" y="4435475"/>
          <p14:tracePt t="8807" x="8299450" y="4425950"/>
          <p14:tracePt t="8818" x="8339138" y="4416425"/>
          <p14:tracePt t="8836" x="8513763" y="4354513"/>
          <p14:tracePt t="8852" x="8615363" y="4324350"/>
          <p14:tracePt t="8868" x="8707438" y="4324350"/>
          <p14:tracePt t="8870" x="8778875" y="4313238"/>
          <p14:tracePt t="8885" x="8859838" y="4292600"/>
          <p14:tracePt t="8901" x="8991600" y="4283075"/>
          <p14:tracePt t="8904" x="9043988" y="4283075"/>
          <p14:tracePt t="8918" x="9104313" y="4283075"/>
          <p14:tracePt t="8919" x="9145588" y="4283075"/>
          <p14:tracePt t="8934" x="9256713" y="4283075"/>
          <p14:tracePt t="8951" x="9328150" y="4283075"/>
          <p14:tracePt t="8953" x="9348788" y="4283075"/>
          <p14:tracePt t="8968" x="9420225" y="4283075"/>
          <p14:tracePt t="8985" x="9491663" y="4283075"/>
          <p14:tracePt t="9002" x="9613900" y="4292600"/>
          <p14:tracePt t="9018" x="9696450" y="4292600"/>
          <p14:tracePt t="9035" x="9726613" y="4303713"/>
          <p14:tracePt t="9038" x="9756775" y="4303713"/>
          <p14:tracePt t="9051" x="9767888" y="4313238"/>
          <p14:tracePt t="9053" x="9786938" y="4313238"/>
          <p14:tracePt t="9068" x="9828213" y="4313238"/>
          <p14:tracePt t="9085" x="9848850" y="4313238"/>
          <p14:tracePt t="9088" x="9879013" y="4313238"/>
          <p14:tracePt t="9102" x="9909175" y="4313238"/>
          <p14:tracePt t="9119" x="9950450" y="4313238"/>
          <p14:tracePt t="9136" x="10012363" y="4313238"/>
          <p14:tracePt t="9151" x="10042525" y="4313238"/>
          <p14:tracePt t="9168" x="10093325" y="4313238"/>
          <p14:tracePt t="9170" x="10113963" y="4313238"/>
          <p14:tracePt t="9185" x="10123488" y="4313238"/>
          <p14:tracePt t="9201" x="10144125" y="4313238"/>
          <p14:tracePt t="9219" x="10174288" y="4313238"/>
          <p14:tracePt t="9234" x="10185400" y="4313238"/>
          <p14:tracePt t="9252" x="10194925" y="4313238"/>
          <p14:tracePt t="9254" x="10206038" y="4313238"/>
          <p14:tracePt t="9276" x="10215563" y="4313238"/>
          <p14:tracePt t="9292" x="10226675" y="4313238"/>
          <p14:tracePt t="9301" x="10236200" y="4313238"/>
          <p14:tracePt t="9303" x="10245725" y="4303713"/>
          <p14:tracePt t="9318" x="10256838" y="4303713"/>
          <p14:tracePt t="9335" x="10277475" y="4303713"/>
          <p14:tracePt t="9352" x="10298113" y="4292600"/>
          <p14:tracePt t="9368" x="10307638" y="4292600"/>
          <p14:tracePt t="9385" x="10317163" y="4292600"/>
          <p14:tracePt t="9387" x="10328275" y="4292600"/>
          <p14:tracePt t="9402" x="10328275" y="4283075"/>
          <p14:tracePt t="9846" x="10337800" y="4283075"/>
          <p14:tracePt t="9853" x="10358438" y="4283075"/>
          <p14:tracePt t="9868" x="10388600" y="4273550"/>
          <p14:tracePt t="9885" x="10420350" y="4273550"/>
          <p14:tracePt t="9902" x="10460038" y="4273550"/>
          <p14:tracePt t="9918" x="10501313" y="4262438"/>
          <p14:tracePt t="9935" x="10552113" y="4252913"/>
          <p14:tracePt t="9951" x="10572750" y="4252913"/>
          <p14:tracePt t="9968" x="10602913" y="4252913"/>
          <p14:tracePt t="9985" x="10644188" y="4252913"/>
          <p14:tracePt t="10002" x="10685463" y="4241800"/>
          <p14:tracePt t="10019" x="10715625" y="4241800"/>
          <p14:tracePt t="10022" x="10736263" y="4241800"/>
          <p14:tracePt t="10035" x="10787063" y="4241800"/>
          <p14:tracePt t="10051" x="10817225" y="4241800"/>
          <p14:tracePt t="10069" x="10879138" y="4241800"/>
          <p14:tracePt t="10085" x="10918825" y="4241800"/>
          <p14:tracePt t="10102" x="10950575" y="4241800"/>
          <p14:tracePt t="10104" x="10969625" y="4241800"/>
          <p14:tracePt t="10119" x="11001375" y="4241800"/>
          <p14:tracePt t="10135" x="11031538" y="4241800"/>
          <p14:tracePt t="10151" x="11041063" y="4241800"/>
          <p14:tracePt t="10154" x="11061700" y="4241800"/>
          <p14:tracePt t="10168" x="11082338" y="4241800"/>
          <p14:tracePt t="10185" x="11123613" y="4241800"/>
          <p14:tracePt t="10202" x="11163300" y="4241800"/>
          <p14:tracePt t="10218" x="11195050" y="4241800"/>
          <p14:tracePt t="10236" x="11234738" y="4241800"/>
          <p14:tracePt t="10239" x="11245850" y="4241800"/>
          <p14:tracePt t="10252" x="11276013" y="4241800"/>
          <p14:tracePt t="10268" x="11306175" y="4241800"/>
          <p14:tracePt t="10286" x="11347450" y="4241800"/>
          <p14:tracePt t="10301" x="11368088" y="4252913"/>
          <p14:tracePt t="10319" x="11388725" y="4252913"/>
          <p14:tracePt t="10321" x="11398250" y="4252913"/>
          <p14:tracePt t="10335" x="11409363" y="4252913"/>
          <p14:tracePt t="10337" x="11418888" y="4252913"/>
          <p14:tracePt t="10352" x="11439525" y="4252913"/>
          <p14:tracePt t="10368" x="11449050" y="4262438"/>
          <p14:tracePt t="10370" x="11469688" y="4273550"/>
          <p14:tracePt t="10384" x="11490325" y="4273550"/>
          <p14:tracePt t="10401" x="11499850" y="4273550"/>
          <p14:tracePt t="10418" x="11520488" y="4273550"/>
          <p14:tracePt t="10421" x="11531600" y="4273550"/>
          <p14:tracePt t="10442" x="11541125" y="4273550"/>
          <p14:tracePt t="10455" x="11550650" y="4273550"/>
          <p14:tracePt t="10483" x="11561763" y="4273550"/>
          <p14:tracePt t="10519" x="11571288" y="4273550"/>
          <p14:tracePt t="10534" x="11582400" y="4273550"/>
          <p14:tracePt t="10553" x="11603038" y="4273550"/>
          <p14:tracePt t="10573" x="11612563" y="4273550"/>
          <p14:tracePt t="10588" x="11622088" y="4273550"/>
          <p14:tracePt t="10595" x="11633200" y="4273550"/>
          <p14:tracePt t="10608" x="11642725" y="4273550"/>
          <p14:tracePt t="10618" x="11653838" y="4273550"/>
          <p14:tracePt t="10636" x="11684000" y="4273550"/>
          <p14:tracePt t="10651" x="11714163" y="4273550"/>
          <p14:tracePt t="10668" x="11744325" y="4273550"/>
          <p14:tracePt t="10687" x="11796713" y="4273550"/>
          <p14:tracePt t="10702" x="11815763" y="4273550"/>
          <p14:tracePt t="10718" x="11847513" y="4273550"/>
          <p14:tracePt t="10735" x="11868150" y="4273550"/>
          <p14:tracePt t="10752" x="11887200" y="4273550"/>
          <p14:tracePt t="10769" x="11898313" y="4273550"/>
          <p14:tracePt t="10785" x="11907838" y="4273550"/>
          <p14:tracePt t="10802" x="11918950" y="4273550"/>
          <p14:tracePt t="10827" x="11928475" y="4273550"/>
          <p14:tracePt t="10893" x="11918950" y="4273550"/>
          <p14:tracePt t="10898" x="11877675" y="4273550"/>
          <p14:tracePt t="10902" x="11764963" y="4273550"/>
          <p14:tracePt t="10918" x="11460163" y="4241800"/>
          <p14:tracePt t="10935" x="10939463" y="4211638"/>
          <p14:tracePt t="10952" x="10542588" y="4191000"/>
          <p14:tracePt t="10954" x="10317163" y="4170363"/>
          <p14:tracePt t="10969" x="9971088" y="4170363"/>
          <p14:tracePt t="10985" x="9297988" y="4149725"/>
          <p14:tracePt t="11001" x="8890000" y="4149725"/>
          <p14:tracePt t="11019" x="8472488" y="4140200"/>
          <p14:tracePt t="11021" x="8308975" y="4140200"/>
          <p14:tracePt t="11035" x="7912100" y="4140200"/>
          <p14:tracePt t="11051" x="7575550" y="4160838"/>
          <p14:tracePt t="11069" x="7340600" y="4170363"/>
          <p14:tracePt t="11071" x="7146925" y="4202113"/>
          <p14:tracePt t="11085" x="6851650" y="4221163"/>
          <p14:tracePt t="11101" x="6565900" y="4252913"/>
          <p14:tracePt t="11119" x="6157913" y="4262438"/>
          <p14:tracePt t="11135" x="5903913" y="4283075"/>
          <p14:tracePt t="11151" x="5627688" y="4324350"/>
          <p14:tracePt t="11168" x="5291138" y="4384675"/>
          <p14:tracePt t="11184" x="5046663" y="4416425"/>
          <p14:tracePt t="11202" x="4721225" y="4435475"/>
          <p14:tracePt t="11218" x="4546600" y="4446588"/>
          <p14:tracePt t="11235" x="4384675" y="4446588"/>
          <p14:tracePt t="11253" x="4087813" y="4446588"/>
          <p14:tracePt t="11268" x="3976688" y="4435475"/>
          <p14:tracePt t="11285" x="3863975" y="4416425"/>
          <p14:tracePt t="11288" x="3833813" y="4416425"/>
          <p14:tracePt t="11302" x="3762375" y="4395788"/>
          <p14:tracePt t="11318" x="3711575" y="4395788"/>
          <p14:tracePt t="11334" x="3649663" y="4384675"/>
          <p14:tracePt t="11337" x="3629025" y="4384675"/>
          <p14:tracePt t="11351" x="3608388" y="4384675"/>
          <p14:tracePt t="11368" x="3578225" y="4384675"/>
          <p14:tracePt t="11385" x="3568700" y="4375150"/>
          <p14:tracePt t="11697" x="3506788" y="4384675"/>
          <p14:tracePt t="11705" x="3467100" y="4405313"/>
          <p14:tracePt t="11718" x="3384550" y="4435475"/>
          <p14:tracePt t="11735" x="3344863" y="4446588"/>
          <p14:tracePt t="11752" x="3333750" y="4446588"/>
          <p14:tracePt t="11768" x="3324225" y="4456113"/>
          <p14:tracePt t="11785" x="3313113" y="4456113"/>
          <p14:tracePt t="11802" x="3303588" y="4467225"/>
          <p14:tracePt t="11820" x="3303588" y="4476750"/>
          <p14:tracePt t="11855" x="3303588" y="4486275"/>
          <p14:tracePt t="11903" x="3303588" y="4497388"/>
          <p14:tracePt t="11910" x="3292475" y="4497388"/>
          <p14:tracePt t="11917" x="3292475" y="4506913"/>
          <p14:tracePt t="11935" x="3292475" y="4518025"/>
          <p14:tracePt t="11952" x="3282950" y="4527550"/>
          <p14:tracePt t="11980" x="3282950" y="4538663"/>
          <p14:tracePt t="12017" x="3282950" y="4548188"/>
          <p14:tracePt t="12101" x="3292475" y="4548188"/>
          <p14:tracePt t="12114" x="3303588" y="4548188"/>
          <p14:tracePt t="12122" x="3313113" y="4548188"/>
          <p14:tracePt t="12134" x="3324225" y="4548188"/>
          <p14:tracePt t="12152" x="3344863" y="4548188"/>
          <p14:tracePt t="12154" x="3354388" y="4548188"/>
          <p14:tracePt t="12168" x="3375025" y="4548188"/>
          <p14:tracePt t="12170" x="3384550" y="4548188"/>
          <p14:tracePt t="12184" x="3405188" y="4548188"/>
          <p14:tracePt t="12201" x="3425825" y="4557713"/>
          <p14:tracePt t="12204" x="3446463" y="4557713"/>
          <p14:tracePt t="12218" x="3455988" y="4568825"/>
          <p14:tracePt t="12219" x="3467100" y="4568825"/>
          <p14:tracePt t="12235" x="3497263" y="4568825"/>
          <p14:tracePt t="12252" x="3527425" y="4578350"/>
          <p14:tracePt t="12268" x="3538538" y="4578350"/>
          <p14:tracePt t="12269" x="3548063" y="4578350"/>
          <p14:tracePt t="12284" x="3568700" y="4578350"/>
          <p14:tracePt t="12286" x="3578225" y="4578350"/>
          <p14:tracePt t="12302" x="3598863" y="4589463"/>
          <p14:tracePt t="12318" x="3608388" y="4589463"/>
          <p14:tracePt t="12335" x="3629025" y="4589463"/>
          <p14:tracePt t="12337" x="3649663" y="4589463"/>
          <p14:tracePt t="12351" x="3660775" y="4598988"/>
          <p14:tracePt t="12369" x="3679825" y="4598988"/>
          <p14:tracePt t="12371" x="3700463" y="4610100"/>
          <p14:tracePt t="12385" x="3711575" y="4610100"/>
          <p14:tracePt t="12401" x="3751263" y="4619625"/>
          <p14:tracePt t="12418" x="3783013" y="4619625"/>
          <p14:tracePt t="12420" x="3803650" y="4619625"/>
          <p14:tracePt t="12436" x="3833813" y="4629150"/>
          <p14:tracePt t="12452" x="3873500" y="4629150"/>
          <p14:tracePt t="12470" x="3905250" y="4640263"/>
          <p14:tracePt t="12485" x="3944938" y="4649788"/>
          <p14:tracePt t="12502" x="3965575" y="4649788"/>
          <p14:tracePt t="12505" x="3986213" y="4649788"/>
          <p14:tracePt t="12518" x="4006850" y="4660900"/>
          <p14:tracePt t="12535" x="4016375" y="4660900"/>
          <p14:tracePt t="12551" x="4037013" y="4670425"/>
          <p14:tracePt t="12553" x="4048125" y="4670425"/>
          <p14:tracePt t="12568" x="4057650" y="4670425"/>
          <p14:tracePt t="12569" x="4067175" y="4670425"/>
          <p14:tracePt t="12585" x="4087813" y="4670425"/>
          <p14:tracePt t="12602" x="4108450" y="4670425"/>
          <p14:tracePt t="12618" x="4129088" y="4670425"/>
          <p14:tracePt t="12636" x="4149725" y="4670425"/>
          <p14:tracePt t="12638" x="4159250" y="4670425"/>
          <p14:tracePt t="12652" x="4170363" y="4670425"/>
          <p14:tracePt t="12654" x="4179888" y="4670425"/>
          <p14:tracePt t="12668" x="4191000" y="4670425"/>
          <p14:tracePt t="12686" x="4221163" y="4670425"/>
          <p14:tracePt t="12702" x="4241800" y="4670425"/>
          <p14:tracePt t="12718" x="4251325" y="4670425"/>
          <p14:tracePt t="12721" x="4262438" y="4670425"/>
          <p14:tracePt t="12735" x="4271963" y="4670425"/>
          <p14:tracePt t="12751" x="4292600" y="4670425"/>
          <p14:tracePt t="12768" x="4302125" y="4670425"/>
          <p14:tracePt t="12770" x="4313238" y="4670425"/>
          <p14:tracePt t="12784" x="4322763" y="4670425"/>
          <p14:tracePt t="12801" x="4343400" y="4670425"/>
          <p14:tracePt t="12818" x="4352925" y="4670425"/>
          <p14:tracePt t="12835" x="4364038" y="4670425"/>
          <p14:tracePt t="12851" x="4373563" y="4670425"/>
          <p14:tracePt t="12868" x="4384675" y="4670425"/>
          <p14:tracePt t="12886" x="4394200" y="4670425"/>
          <p14:tracePt t="12902" x="4414838" y="4670425"/>
          <p14:tracePt t="12925" x="4424363" y="4670425"/>
          <p14:tracePt t="12935" x="4435475" y="4670425"/>
          <p14:tracePt t="12952" x="4445000" y="4670425"/>
          <p14:tracePt t="12974" x="4456113" y="4670425"/>
          <p14:tracePt t="12987" x="4465638" y="4670425"/>
          <p14:tracePt t="13003" x="4475163" y="4670425"/>
          <p14:tracePt t="13024" x="4486275" y="4670425"/>
          <p14:tracePt t="13044" x="4495800" y="4670425"/>
          <p14:tracePt t="13059" x="4506913" y="4670425"/>
          <p14:tracePt t="13094" x="4516438" y="4670425"/>
          <p14:tracePt t="13490" x="4537075" y="4670425"/>
          <p14:tracePt t="13498" x="4567238" y="4670425"/>
          <p14:tracePt t="13506" x="4597400" y="4670425"/>
          <p14:tracePt t="13518" x="4618038" y="4660900"/>
          <p14:tracePt t="13520" x="4638675" y="4660900"/>
          <p14:tracePt t="13535" x="4668838" y="4649788"/>
          <p14:tracePt t="13551" x="4700588" y="4649788"/>
          <p14:tracePt t="13568" x="4710113" y="4649788"/>
          <p14:tracePt t="13570" x="4730750" y="4649788"/>
          <p14:tracePt t="13585" x="4760913" y="4649788"/>
          <p14:tracePt t="13602" x="4791075" y="4649788"/>
          <p14:tracePt t="13620" x="4811713" y="4640263"/>
          <p14:tracePt t="13624" x="4832350" y="4640263"/>
          <p14:tracePt t="13630" x="4852988" y="4640263"/>
          <p14:tracePt t="13638" x="4862513" y="4640263"/>
          <p14:tracePt t="13653" x="4883150" y="4640263"/>
          <p14:tracePt t="13668" x="4914900" y="4640263"/>
          <p14:tracePt t="13686" x="4945063" y="4640263"/>
          <p14:tracePt t="13701" x="4965700" y="4640263"/>
          <p14:tracePt t="13719" x="4986338" y="4640263"/>
          <p14:tracePt t="13721" x="4995863" y="4640263"/>
          <p14:tracePt t="13736" x="5016500" y="4640263"/>
          <p14:tracePt t="13752" x="5026025" y="4640263"/>
          <p14:tracePt t="13754" x="5037138" y="4640263"/>
          <p14:tracePt t="13768" x="5056188" y="4640263"/>
          <p14:tracePt t="13784" x="5067300" y="4640263"/>
          <p14:tracePt t="13801" x="5087938" y="4640263"/>
          <p14:tracePt t="13818" x="5097463" y="4640263"/>
          <p14:tracePt t="13835" x="5127625" y="4640263"/>
          <p14:tracePt t="13852" x="5159375" y="4640263"/>
          <p14:tracePt t="13869" x="5180013" y="4640263"/>
          <p14:tracePt t="13885" x="5199063" y="4640263"/>
          <p14:tracePt t="13902" x="5219700" y="4640263"/>
          <p14:tracePt t="13908" x="5230813" y="4640263"/>
          <p14:tracePt t="13918" x="5249863" y="4640263"/>
          <p14:tracePt t="13935" x="5270500" y="4640263"/>
          <p14:tracePt t="13936" x="5281613" y="4640263"/>
          <p14:tracePt t="13951" x="5302250" y="4640263"/>
          <p14:tracePt t="13969" x="5341938" y="4640263"/>
          <p14:tracePt t="13985" x="5392738" y="4640263"/>
          <p14:tracePt t="14002" x="5434013" y="4649788"/>
          <p14:tracePt t="14018" x="5475288" y="4649788"/>
          <p14:tracePt t="14020" x="5505450" y="4660900"/>
          <p14:tracePt t="14035" x="5546725" y="4670425"/>
          <p14:tracePt t="14051" x="5576888" y="4670425"/>
          <p14:tracePt t="14069" x="5597525" y="4670425"/>
          <p14:tracePt t="14085" x="5618163" y="4670425"/>
          <p14:tracePt t="14102" x="5627688" y="4670425"/>
          <p14:tracePt t="14105" x="5638800" y="4670425"/>
          <p14:tracePt t="14487" x="5657850" y="4670425"/>
          <p14:tracePt t="14493" x="5689600" y="4670425"/>
          <p14:tracePt t="14502" x="5708650" y="4670425"/>
          <p14:tracePt t="14518" x="5740400" y="4670425"/>
          <p14:tracePt t="14520" x="5749925" y="4670425"/>
          <p14:tracePt t="14536" x="5770563" y="4670425"/>
          <p14:tracePt t="14552" x="5780088" y="4670425"/>
          <p14:tracePt t="14554" x="5800725" y="4670425"/>
          <p14:tracePt t="14569" x="5811838" y="4670425"/>
          <p14:tracePt t="14584" x="5832475" y="4670425"/>
          <p14:tracePt t="14602" x="5862638" y="4670425"/>
          <p14:tracePt t="14604" x="5872163" y="4670425"/>
          <p14:tracePt t="14618" x="5883275" y="4670425"/>
          <p14:tracePt t="14620" x="5913438" y="4670425"/>
          <p14:tracePt t="14635" x="5934075" y="4670425"/>
          <p14:tracePt t="14652" x="5973763" y="4670425"/>
          <p14:tracePt t="14668" x="5994400" y="4670425"/>
          <p14:tracePt t="14686" x="6026150" y="4670425"/>
          <p14:tracePt t="14688" x="6035675" y="4670425"/>
          <p14:tracePt t="14702" x="6076950" y="4670425"/>
          <p14:tracePt t="14718" x="6097588" y="4670425"/>
          <p14:tracePt t="14735" x="6137275" y="4670425"/>
          <p14:tracePt t="14738" x="6157913" y="4670425"/>
          <p14:tracePt t="14751" x="6178550" y="4681538"/>
          <p14:tracePt t="14768" x="6219825" y="4691063"/>
          <p14:tracePt t="14785" x="6270625" y="4700588"/>
          <p14:tracePt t="14802" x="6300788" y="4711700"/>
          <p14:tracePt t="14818" x="6330950" y="4711700"/>
          <p14:tracePt t="14820" x="6351588" y="4721225"/>
          <p14:tracePt t="14835" x="6362700" y="4721225"/>
          <p14:tracePt t="14835" x="6381750" y="4721225"/>
          <p14:tracePt t="14852" x="6423025" y="4732338"/>
          <p14:tracePt t="14869" x="6484938" y="4741863"/>
          <p14:tracePt t="14885" x="6494463" y="4741863"/>
          <p14:tracePt t="14902" x="6524625" y="4741863"/>
          <p14:tracePt t="15237" x="6596063" y="4741863"/>
          <p14:tracePt t="15244" x="6667500" y="4741863"/>
          <p14:tracePt t="15251" x="6729413" y="4732338"/>
          <p14:tracePt t="15269" x="6800850" y="4721225"/>
          <p14:tracePt t="15271" x="6831013" y="4721225"/>
          <p14:tracePt t="15285" x="6891338" y="4711700"/>
          <p14:tracePt t="15301" x="6943725" y="4711700"/>
          <p14:tracePt t="15318" x="6962775" y="4700588"/>
          <p14:tracePt t="15337" x="7024688" y="4700588"/>
          <p14:tracePt t="15351" x="7045325" y="4691063"/>
          <p14:tracePt t="15368" x="7065963" y="4691063"/>
          <p14:tracePt t="15386" x="7105650" y="4681538"/>
          <p14:tracePt t="15401" x="7137400" y="4670425"/>
          <p14:tracePt t="15418" x="7177088" y="4670425"/>
          <p14:tracePt t="15421" x="7197725" y="4670425"/>
          <p14:tracePt t="15435" x="7259638" y="4660900"/>
          <p14:tracePt t="15451" x="7310438" y="4649788"/>
          <p14:tracePt t="15469" x="7350125" y="4649788"/>
          <p14:tracePt t="15471" x="7361238" y="4649788"/>
          <p14:tracePt t="15484" x="7402513" y="4649788"/>
          <p14:tracePt t="15501" x="7412038" y="4649788"/>
          <p14:tracePt t="15519" x="7442200" y="4649788"/>
          <p14:tracePt t="15535" x="7462838" y="4649788"/>
          <p14:tracePt t="15552" x="7493000" y="4649788"/>
          <p14:tracePt t="15554" x="7513638" y="4640263"/>
          <p14:tracePt t="15568" x="7524750" y="4640263"/>
          <p14:tracePt t="15570" x="7534275" y="4640263"/>
          <p14:tracePt t="15585" x="7575550" y="4629150"/>
          <p14:tracePt t="15603" x="7615238" y="4629150"/>
          <p14:tracePt t="15618" x="7635875" y="4629150"/>
          <p14:tracePt t="15636" x="7667625" y="4629150"/>
          <p14:tracePt t="15638" x="7677150" y="4629150"/>
          <p14:tracePt t="15652" x="7697788" y="4629150"/>
          <p14:tracePt t="15668" x="7727950" y="4629150"/>
          <p14:tracePt t="15686" x="7758113" y="4629150"/>
          <p14:tracePt t="15689" x="7778750" y="4629150"/>
          <p14:tracePt t="15702" x="7808913" y="4629150"/>
          <p14:tracePt t="15719" x="7829550" y="4629150"/>
          <p14:tracePt t="15722" x="7850188" y="4640263"/>
          <p14:tracePt t="15735" x="7880350" y="4640263"/>
          <p14:tracePt t="15751" x="7900988" y="4649788"/>
          <p14:tracePt t="15769" x="7932738" y="4649788"/>
          <p14:tracePt t="15771" x="7951788" y="4649788"/>
          <p14:tracePt t="15785" x="7962900" y="4660900"/>
          <p14:tracePt t="15802" x="7993063" y="4670425"/>
          <p14:tracePt t="15806" x="8004175" y="4670425"/>
          <p14:tracePt t="15820" x="8043863" y="4670425"/>
          <p14:tracePt t="15835" x="8064500" y="4670425"/>
          <p14:tracePt t="15841" x="8085138" y="4670425"/>
          <p14:tracePt t="15852" x="8105775" y="4670425"/>
          <p14:tracePt t="15857" x="8126413" y="4670425"/>
          <p14:tracePt t="15864" x="8135938" y="4670425"/>
          <p14:tracePt t="15873" x="8145463" y="4670425"/>
          <p14:tracePt t="15884" x="8156575" y="4670425"/>
          <p14:tracePt t="16156" x="8197850" y="4670425"/>
          <p14:tracePt t="16163" x="8248650" y="4670425"/>
          <p14:tracePt t="16170" x="8288338" y="4670425"/>
          <p14:tracePt t="16185" x="8350250" y="4670425"/>
          <p14:tracePt t="16202" x="8421688" y="4670425"/>
          <p14:tracePt t="16218" x="8482013" y="4681538"/>
          <p14:tracePt t="16235" x="8553450" y="4691063"/>
          <p14:tracePt t="16252" x="8585200" y="4700588"/>
          <p14:tracePt t="16255" x="8604250" y="4700588"/>
          <p14:tracePt t="16268" x="8615363" y="4700588"/>
          <p14:tracePt t="16286" x="8675688" y="4700588"/>
          <p14:tracePt t="16302" x="8716963" y="4700588"/>
          <p14:tracePt t="16318" x="8767763" y="4700588"/>
          <p14:tracePt t="16336" x="8829675" y="4700588"/>
          <p14:tracePt t="16352" x="8880475" y="4700588"/>
          <p14:tracePt t="16368" x="8940800" y="4700588"/>
          <p14:tracePt t="16370" x="8951913" y="4700588"/>
          <p14:tracePt t="16384" x="8982075" y="4700588"/>
          <p14:tracePt t="16386" x="8991600" y="4700588"/>
          <p14:tracePt t="16401" x="9032875" y="4700588"/>
          <p14:tracePt t="16418" x="9063038" y="4700588"/>
          <p14:tracePt t="16435" x="9104313" y="4700588"/>
          <p14:tracePt t="16452" x="9134475" y="4700588"/>
          <p14:tracePt t="16468" x="9155113" y="4700588"/>
          <p14:tracePt t="16485" x="9185275" y="4700588"/>
          <p14:tracePt t="16803" x="9226550" y="4700588"/>
          <p14:tracePt t="16812" x="9267825" y="4700588"/>
          <p14:tracePt t="16818" x="9318625" y="4700588"/>
          <p14:tracePt t="16835" x="9420225" y="4691063"/>
          <p14:tracePt t="16837" x="9450388" y="4691063"/>
          <p14:tracePt t="16852" x="9521825" y="4691063"/>
          <p14:tracePt t="16868" x="9563100" y="4691063"/>
          <p14:tracePt t="16885" x="9613900" y="4691063"/>
          <p14:tracePt t="16886" x="9613900" y="4700588"/>
          <p14:tracePt t="16902" x="9644063" y="4700588"/>
          <p14:tracePt t="16918" x="9664700" y="4700588"/>
          <p14:tracePt t="16936" x="9696450" y="4700588"/>
          <p14:tracePt t="16952" x="9715500" y="4700588"/>
          <p14:tracePt t="16968" x="9736138" y="4711700"/>
          <p14:tracePt t="16971" x="9756775" y="4711700"/>
          <p14:tracePt t="16986" x="9798050" y="4721225"/>
          <p14:tracePt t="16993" x="9818688" y="4732338"/>
          <p14:tracePt t="17000" x="9839325" y="4732338"/>
          <p14:tracePt t="17011" x="9848850" y="4732338"/>
          <p14:tracePt t="17014" x="9869488" y="4732338"/>
          <p14:tracePt t="17021" x="9879013" y="4732338"/>
          <p14:tracePt t="17035" x="9909175" y="4741863"/>
          <p14:tracePt t="17052" x="9940925" y="4741863"/>
          <p14:tracePt t="17056" x="9971088" y="4741863"/>
          <p14:tracePt t="17063" x="9991725" y="4741863"/>
          <p14:tracePt t="17071" x="10021888" y="4751388"/>
          <p14:tracePt t="17084" x="10083800" y="4762500"/>
          <p14:tracePt t="17101" x="10113963" y="4762500"/>
          <p14:tracePt t="17103" x="10123488" y="4762500"/>
          <p14:tracePt t="17117" x="10144125" y="4762500"/>
          <p14:tracePt t="17134" x="10155238" y="4762500"/>
          <p14:tracePt t="17152" x="10174288" y="4762500"/>
          <p14:tracePt t="17168" x="10194925" y="4762500"/>
          <p14:tracePt t="17449" x="10409238" y="4711700"/>
          <p14:tracePt t="17458" x="10653713" y="4649788"/>
          <p14:tracePt t="17469" x="10796588" y="4619625"/>
          <p14:tracePt t="17471" x="10888663" y="4598988"/>
          <p14:tracePt t="17484" x="10969625" y="4578350"/>
          <p14:tracePt t="17487" x="11001375" y="4568825"/>
          <p14:tracePt t="17502" x="11052175" y="4568825"/>
          <p14:tracePt t="17518" x="11082338" y="4568825"/>
          <p14:tracePt t="17535" x="11102975" y="4568825"/>
          <p14:tracePt t="17552" x="11133138" y="4568825"/>
          <p14:tracePt t="17568" x="11153775" y="4568825"/>
          <p14:tracePt t="17586" x="11225213" y="4568825"/>
          <p14:tracePt t="17602" x="11255375" y="4578350"/>
          <p14:tracePt t="17619" x="11276013" y="4578350"/>
          <p14:tracePt t="17635" x="11317288" y="4589463"/>
          <p14:tracePt t="17653" x="11326813" y="4598988"/>
          <p14:tracePt t="17657" x="11337925" y="4598988"/>
          <p14:tracePt t="17668" x="11347450" y="4598988"/>
          <p14:tracePt t="17685" x="11368088" y="4610100"/>
          <p14:tracePt t="17702" x="11388725" y="4610100"/>
          <p14:tracePt t="17719" x="11398250" y="4610100"/>
          <p14:tracePt t="17721" x="11418888" y="4610100"/>
          <p14:tracePt t="17734" x="11428413" y="4619625"/>
          <p14:tracePt t="17751" x="11449050" y="4619625"/>
          <p14:tracePt t="17768" x="11469688" y="4619625"/>
          <p14:tracePt t="17784" x="11490325" y="4629150"/>
          <p14:tracePt t="17802" x="11510963" y="4640263"/>
          <p14:tracePt t="17819" x="11541125" y="4649788"/>
          <p14:tracePt t="17835" x="11550650" y="4649788"/>
          <p14:tracePt t="17852" x="11582400" y="4649788"/>
          <p14:tracePt t="17854" x="11591925" y="4649788"/>
          <p14:tracePt t="17868" x="11612563" y="4660900"/>
          <p14:tracePt t="17870" x="11622088" y="4660900"/>
          <p14:tracePt t="17885" x="11642725" y="4670425"/>
          <p14:tracePt t="17902" x="11693525" y="4670425"/>
          <p14:tracePt t="17918" x="11714163" y="4670425"/>
          <p14:tracePt t="17935" x="11744325" y="4681538"/>
          <p14:tracePt t="17938" x="11755438" y="4681538"/>
          <p14:tracePt t="17951" x="11776075" y="4681538"/>
          <p14:tracePt t="17953" x="11796713" y="4681538"/>
          <p14:tracePt t="17968" x="11815763" y="4681538"/>
          <p14:tracePt t="17985" x="11847513" y="4681538"/>
          <p14:tracePt t="17987" x="11857038" y="4681538"/>
          <p14:tracePt t="18002" x="11868150" y="4681538"/>
          <p14:tracePt t="18018" x="11887200" y="4681538"/>
          <p14:tracePt t="18036" x="11907838" y="4691063"/>
          <p14:tracePt t="18052" x="11928475" y="4691063"/>
          <p14:tracePt t="18068" x="11939588" y="4691063"/>
          <p14:tracePt t="18086" x="11949113" y="4691063"/>
          <p14:tracePt t="18102" x="11958638" y="4691063"/>
          <p14:tracePt t="18105" x="11969750" y="4691063"/>
          <p14:tracePt t="18128" x="11979275" y="4691063"/>
          <p14:tracePt t="18134" x="11990388" y="4691063"/>
          <p14:tracePt t="18156" x="11999913" y="4691063"/>
          <p14:tracePt t="18168" x="12009438" y="4691063"/>
          <p14:tracePt t="18184" x="12030075" y="4691063"/>
          <p14:tracePt t="18201" x="12041188" y="4691063"/>
          <p14:tracePt t="18204" x="12061825" y="4691063"/>
          <p14:tracePt t="18219" x="12080875" y="4691063"/>
          <p14:tracePt t="18235" x="12091988" y="4691063"/>
          <p14:tracePt t="18252" x="12122150" y="4700588"/>
          <p14:tracePt t="18268" x="12142788" y="4700588"/>
          <p14:tracePt t="18284" x="12163425" y="4700588"/>
          <p14:tracePt t="18287" x="12172950" y="4700588"/>
          <p14:tracePt t="18302" x="12184063" y="4711700"/>
          <p14:tracePt t="18319" x="12203113" y="4711700"/>
          <p14:tracePt t="18336" x="12223750" y="4721225"/>
          <p14:tracePt t="18352" x="12244388" y="4721225"/>
          <p14:tracePt t="18369" x="12255500" y="4721225"/>
          <p14:tracePt t="18386" x="12265025" y="4721225"/>
          <p14:tracePt t="18408" x="12274550" y="4721225"/>
          <p14:tracePt t="18478" x="12265025" y="4721225"/>
          <p14:tracePt t="18484" x="12244388" y="4721225"/>
          <p14:tracePt t="18490" x="12214225" y="4711700"/>
          <p14:tracePt t="18501" x="12163425" y="4700588"/>
          <p14:tracePt t="18519" x="11734800" y="4629150"/>
          <p14:tracePt t="18535" x="11377613" y="4557713"/>
          <p14:tracePt t="18551" x="10685463" y="4446588"/>
          <p14:tracePt t="18553" x="10450513" y="4435475"/>
          <p14:tracePt t="18568" x="10113963" y="4405313"/>
          <p14:tracePt t="18569" x="9625013" y="4344988"/>
          <p14:tracePt t="18584" x="8890000" y="4292600"/>
          <p14:tracePt t="18602" x="7504113" y="4283075"/>
          <p14:tracePt t="18618" x="6565900" y="4395788"/>
          <p14:tracePt t="18636" x="5954713" y="4476750"/>
          <p14:tracePt t="18638" x="5392738" y="4557713"/>
          <p14:tracePt t="18651" x="4373563" y="4670425"/>
          <p14:tracePt t="18668" x="3976688" y="4721225"/>
          <p14:tracePt t="18686" x="3273425" y="4894263"/>
          <p14:tracePt t="18702" x="3017838" y="4946650"/>
          <p14:tracePt t="18718" x="2824163" y="5018088"/>
          <p14:tracePt t="18735" x="2722563" y="5048250"/>
          <p14:tracePt t="18738" x="2671763" y="5068888"/>
          <p14:tracePt t="18751" x="2630488" y="5078413"/>
          <p14:tracePt t="18768" x="2600325" y="5099050"/>
          <p14:tracePt t="18784" x="2579688" y="5108575"/>
          <p14:tracePt t="19234" x="2589213" y="5108575"/>
          <p14:tracePt t="19242" x="2620963" y="5087938"/>
          <p14:tracePt t="19251" x="2651125" y="5068888"/>
          <p14:tracePt t="19268" x="2711450" y="5037138"/>
          <p14:tracePt t="19285" x="2773363" y="5018088"/>
          <p14:tracePt t="19289" x="2803525" y="5006975"/>
          <p14:tracePt t="19302" x="2865438" y="4986338"/>
          <p14:tracePt t="19320" x="2895600" y="4976813"/>
          <p14:tracePt t="19335" x="2946400" y="4965700"/>
          <p14:tracePt t="19337" x="2955925" y="4965700"/>
          <p14:tracePt t="19352" x="2987675" y="4965700"/>
          <p14:tracePt t="19353" x="3017838" y="4965700"/>
          <p14:tracePt t="19368" x="3068638" y="4956175"/>
          <p14:tracePt t="19388" x="3170238" y="4956175"/>
          <p14:tracePt t="19402" x="3252788" y="4956175"/>
          <p14:tracePt t="19419" x="3313113" y="4956175"/>
          <p14:tracePt t="19423" x="3344863" y="4956175"/>
          <p14:tracePt t="19430" x="3384550" y="4965700"/>
          <p14:tracePt t="19436" x="3446463" y="4976813"/>
          <p14:tracePt t="19443" x="3497263" y="4986338"/>
          <p14:tracePt t="19450" x="3589338" y="5006975"/>
          <p14:tracePt t="19458" x="3670300" y="5018088"/>
          <p14:tracePt t="19468" x="3700463" y="5037138"/>
          <p14:tracePt t="19484" x="3873500" y="5087938"/>
          <p14:tracePt t="19501" x="3976688" y="5119688"/>
          <p14:tracePt t="19519" x="4087813" y="5140325"/>
          <p14:tracePt t="19535" x="4119563" y="5159375"/>
          <p14:tracePt t="19551" x="4159250" y="5159375"/>
          <p14:tracePt t="19568" x="4191000" y="5170488"/>
          <p14:tracePt t="19585" x="4200525" y="5170488"/>
          <p14:tracePt t="19601" x="4210050" y="5170488"/>
          <p14:tracePt t="19603" x="4221163" y="5170488"/>
          <p14:tracePt t="19618" x="4230688" y="5170488"/>
          <p14:tracePt t="19636" x="4241800" y="5170488"/>
          <p14:tracePt t="19652" x="4251325" y="5170488"/>
          <p14:tracePt t="19669" x="4262438" y="5170488"/>
          <p14:tracePt t="19685" x="4271963" y="5170488"/>
          <p14:tracePt t="19718" x="4281488" y="5170488"/>
          <p14:tracePt t="19877" x="4281488" y="5159375"/>
          <p14:tracePt t="19898" x="4281488" y="5149850"/>
          <p14:tracePt t="19910" x="4281488" y="5140325"/>
          <p14:tracePt t="19932" x="4281488" y="5129213"/>
          <p14:tracePt t="19945" x="4281488" y="5119688"/>
          <p14:tracePt t="19960" x="4292600" y="5108575"/>
          <p14:tracePt t="19988" x="4292600" y="5099050"/>
          <p14:tracePt t="19995" x="4302125" y="5099050"/>
          <p14:tracePt t="20030" x="4302125" y="5087938"/>
          <p14:tracePt t="20064" x="4313238" y="5087938"/>
          <p14:tracePt t="20075" x="4322763" y="5087938"/>
          <p14:tracePt t="20116" x="4332288" y="5087938"/>
          <p14:tracePt t="20137" x="4343400" y="5087938"/>
          <p14:tracePt t="20158" x="4352925" y="5087938"/>
          <p14:tracePt t="20166" x="4364038" y="5087938"/>
          <p14:tracePt t="20178" x="4373563" y="5087938"/>
          <p14:tracePt t="20191" x="4384675" y="5087938"/>
          <p14:tracePt t="20206" x="4394200" y="5087938"/>
          <p14:tracePt t="20218" x="4403725" y="5087938"/>
          <p14:tracePt t="20219" x="4414838" y="5087938"/>
          <p14:tracePt t="20235" x="4435475" y="5087938"/>
          <p14:tracePt t="20251" x="4475163" y="5087938"/>
          <p14:tracePt t="20268" x="4516438" y="5087938"/>
          <p14:tracePt t="20285" x="4557713" y="5087938"/>
          <p14:tracePt t="20302" x="4597400" y="5087938"/>
          <p14:tracePt t="20304" x="4638675" y="5108575"/>
          <p14:tracePt t="20318" x="4700588" y="5119688"/>
          <p14:tracePt t="20335" x="4721225" y="5119688"/>
          <p14:tracePt t="20338" x="4730750" y="5119688"/>
          <p14:tracePt t="20351" x="4751388" y="5129213"/>
          <p14:tracePt t="20353" x="4760913" y="5129213"/>
          <p14:tracePt t="20368" x="4772025" y="5129213"/>
          <p14:tracePt t="20385" x="4781550" y="5129213"/>
          <p14:tracePt t="20387" x="4802188" y="5129213"/>
          <p14:tracePt t="20409" x="4811713" y="5129213"/>
          <p14:tracePt t="20437" x="4822825" y="5129213"/>
          <p14:tracePt t="20458" x="4832350" y="5129213"/>
          <p14:tracePt t="20481" x="4843463" y="5129213"/>
          <p14:tracePt t="20486" x="4843463" y="5140325"/>
          <p14:tracePt t="20502" x="4852988" y="5140325"/>
          <p14:tracePt t="20518" x="4862513" y="5149850"/>
          <p14:tracePt t="20536" x="4883150" y="5149850"/>
          <p14:tracePt t="20572" x="4894263" y="5149850"/>
          <p14:tracePt t="20612" x="4903788" y="5149850"/>
          <p14:tracePt t="20633" x="4914900" y="5149850"/>
          <p14:tracePt t="20699" x="4914900" y="5159375"/>
          <p14:tracePt t="21160" x="4945063" y="5159375"/>
          <p14:tracePt t="21167" x="4975225" y="5149850"/>
          <p14:tracePt t="21175" x="5005388" y="5140325"/>
          <p14:tracePt t="21184" x="5037138" y="5129213"/>
          <p14:tracePt t="21202" x="5087938" y="5108575"/>
          <p14:tracePt t="21218" x="5118100" y="5108575"/>
          <p14:tracePt t="21235" x="5159375" y="5087938"/>
          <p14:tracePt t="21237" x="5189538" y="5087938"/>
          <p14:tracePt t="21251" x="5230813" y="5068888"/>
          <p14:tracePt t="21268" x="5270500" y="5057775"/>
          <p14:tracePt t="21285" x="5321300" y="5048250"/>
          <p14:tracePt t="21302" x="5373688" y="5037138"/>
          <p14:tracePt t="21319" x="5434013" y="5027613"/>
          <p14:tracePt t="21321" x="5475288" y="5027613"/>
          <p14:tracePt t="21335" x="5505450" y="5027613"/>
          <p14:tracePt t="21337" x="5535613" y="5027613"/>
          <p14:tracePt t="21352" x="5576888" y="5018088"/>
          <p14:tracePt t="21368" x="5618163" y="5018088"/>
          <p14:tracePt t="21385" x="5657850" y="5006975"/>
          <p14:tracePt t="21401" x="5699125" y="4997450"/>
          <p14:tracePt t="21420" x="5749925" y="4997450"/>
          <p14:tracePt t="21435" x="5800725" y="4997450"/>
          <p14:tracePt t="21451" x="5851525" y="4997450"/>
          <p14:tracePt t="21453" x="5862638" y="4997450"/>
          <p14:tracePt t="21468" x="5892800" y="4997450"/>
          <p14:tracePt t="21470" x="5922963" y="4997450"/>
          <p14:tracePt t="21485" x="5964238" y="4997450"/>
          <p14:tracePt t="21502" x="6015038" y="5006975"/>
          <p14:tracePt t="21518" x="6056313" y="5006975"/>
          <p14:tracePt t="21535" x="6076950" y="5006975"/>
          <p14:tracePt t="21537" x="6107113" y="5006975"/>
          <p14:tracePt t="21552" x="6137275" y="5006975"/>
          <p14:tracePt t="21568" x="6157913" y="5006975"/>
          <p14:tracePt t="21585" x="6188075" y="5006975"/>
          <p14:tracePt t="21587" x="6199188" y="5006975"/>
          <p14:tracePt t="21602" x="6238875" y="5006975"/>
          <p14:tracePt t="21619" x="6259513" y="5006975"/>
          <p14:tracePt t="21621" x="6280150" y="5018088"/>
          <p14:tracePt t="21636" x="6300788" y="5018088"/>
          <p14:tracePt t="21652" x="6310313" y="5018088"/>
          <p14:tracePt t="21669" x="6330950" y="5018088"/>
          <p14:tracePt t="21686" x="6342063" y="5018088"/>
          <p14:tracePt t="21702" x="6362700" y="5018088"/>
          <p14:tracePt t="21719" x="6381750" y="5018088"/>
          <p14:tracePt t="21735" x="6402388" y="5027613"/>
          <p14:tracePt t="21752" x="6423025" y="5027613"/>
          <p14:tracePt t="21754" x="6432550" y="5027613"/>
          <p14:tracePt t="21769" x="6453188" y="5027613"/>
          <p14:tracePt t="21785" x="6473825" y="5027613"/>
          <p14:tracePt t="21801" x="6503988" y="5027613"/>
          <p14:tracePt t="21804" x="6515100" y="5027613"/>
          <p14:tracePt t="21818" x="6524625" y="5027613"/>
          <p14:tracePt t="21819" x="6535738" y="5027613"/>
          <p14:tracePt t="21835" x="6556375" y="5027613"/>
          <p14:tracePt t="21852" x="6586538" y="5027613"/>
          <p14:tracePt t="21868" x="6596063" y="5027613"/>
          <p14:tracePt t="21869" x="6616700" y="5027613"/>
          <p14:tracePt t="21885" x="6637338" y="5027613"/>
          <p14:tracePt t="21902" x="6657975" y="5037138"/>
          <p14:tracePt t="21918" x="6678613" y="5048250"/>
          <p14:tracePt t="21935" x="6697663" y="5057775"/>
          <p14:tracePt t="21952" x="6718300" y="5078413"/>
          <p14:tracePt t="21968" x="6729413" y="5078413"/>
          <p14:tracePt t="21985" x="6738938" y="5087938"/>
          <p14:tracePt t="22002" x="6759575" y="5087938"/>
          <p14:tracePt t="22021" x="6759575" y="5099050"/>
          <p14:tracePt t="22035" x="6769100" y="5099050"/>
          <p14:tracePt t="22063" x="6780213" y="5099050"/>
          <p14:tracePt t="22226" x="6780213" y="5108575"/>
          <p14:tracePt t="22238" x="6780213" y="5119688"/>
          <p14:tracePt t="22988" x="6851650" y="5108575"/>
          <p14:tracePt t="22995" x="6943725" y="5099050"/>
          <p14:tracePt t="23002" x="7015163" y="5078413"/>
          <p14:tracePt t="23018" x="7105650" y="5068888"/>
          <p14:tracePt t="23037" x="7167563" y="5068888"/>
          <p14:tracePt t="23052" x="7218363" y="5068888"/>
          <p14:tracePt t="23068" x="7259638" y="5057775"/>
          <p14:tracePt t="23085" x="7310438" y="5057775"/>
          <p14:tracePt t="23087" x="7340600" y="5057775"/>
          <p14:tracePt t="23102" x="7391400" y="5057775"/>
          <p14:tracePt t="23118" x="7442200" y="5057775"/>
          <p14:tracePt t="23135" x="7473950" y="5068888"/>
          <p14:tracePt t="23152" x="7504113" y="5068888"/>
          <p14:tracePt t="23169" x="7524750" y="5068888"/>
          <p14:tracePt t="23185" x="7534275" y="5068888"/>
          <p14:tracePt t="23203" x="7545388" y="5068888"/>
          <p14:tracePt t="23247" x="7554913" y="5068888"/>
          <p14:tracePt t="23253" x="7564438" y="5068888"/>
          <p14:tracePt t="23371" x="7575550" y="5068888"/>
          <p14:tracePt t="23437" x="7585075" y="5068888"/>
          <p14:tracePt t="23472" x="7596188" y="5068888"/>
          <p14:tracePt t="23479" x="7615238" y="5068888"/>
          <p14:tracePt t="23487" x="7626350" y="5068888"/>
          <p14:tracePt t="23491" x="7656513" y="5057775"/>
          <p14:tracePt t="23498" x="7686675" y="5057775"/>
          <p14:tracePt t="23504" x="7739063" y="5037138"/>
          <p14:tracePt t="23519" x="7799388" y="5027613"/>
          <p14:tracePt t="23523" x="7870825" y="5006975"/>
          <p14:tracePt t="23535" x="8043863" y="4956175"/>
          <p14:tracePt t="23540" x="8135938" y="4946650"/>
          <p14:tracePt t="23546" x="8216900" y="4935538"/>
          <p14:tracePt t="23553" x="8288338" y="4935538"/>
          <p14:tracePt t="23568" x="8410575" y="4935538"/>
          <p14:tracePt t="23584" x="8502650" y="4956175"/>
          <p14:tracePt t="23602" x="8645525" y="4997450"/>
          <p14:tracePt t="23618" x="8707438" y="5018088"/>
          <p14:tracePt t="23635" x="8747125" y="5027613"/>
          <p14:tracePt t="23638" x="8767763" y="5037138"/>
          <p14:tracePt t="23651" x="8797925" y="5057775"/>
          <p14:tracePt t="23668" x="8818563" y="5068888"/>
          <p14:tracePt t="23685" x="8839200" y="5078413"/>
          <p14:tracePt t="23702" x="8850313" y="5078413"/>
          <p14:tracePt t="23718" x="8869363" y="5087938"/>
          <p14:tracePt t="23735" x="8880475" y="5087938"/>
          <p14:tracePt t="23752" x="8901113" y="5087938"/>
          <p14:tracePt t="23769" x="8910638" y="5099050"/>
          <p14:tracePt t="23771" x="8921750" y="5099050"/>
          <p14:tracePt t="23791" x="8931275" y="5099050"/>
          <p14:tracePt t="23814" x="8940800" y="5099050"/>
          <p14:tracePt t="23841" x="8951913" y="5099050"/>
          <p14:tracePt t="23847" x="8951913" y="5108575"/>
          <p14:tracePt t="24471" x="9094788" y="5078413"/>
          <p14:tracePt t="24479" x="9226550" y="5057775"/>
          <p14:tracePt t="24485" x="9339263" y="5037138"/>
          <p14:tracePt t="24501" x="9410700" y="5037138"/>
          <p14:tracePt t="24502" x="9461500" y="5037138"/>
          <p14:tracePt t="24518" x="9542463" y="5027613"/>
          <p14:tracePt t="24534" x="9593263" y="5027613"/>
          <p14:tracePt t="24552" x="9634538" y="5027613"/>
          <p14:tracePt t="24554" x="9664700" y="5027613"/>
          <p14:tracePt t="24568" x="9705975" y="5027613"/>
          <p14:tracePt t="24570" x="9736138" y="5027613"/>
          <p14:tracePt t="24585" x="9818688" y="5027613"/>
          <p14:tracePt t="24601" x="9899650" y="5027613"/>
          <p14:tracePt t="24618" x="9961563" y="5037138"/>
          <p14:tracePt t="24635" x="10021888" y="5048250"/>
          <p14:tracePt t="24651" x="10072688" y="5048250"/>
          <p14:tracePt t="24668" x="10123488" y="5048250"/>
          <p14:tracePt t="24671" x="10155238" y="5048250"/>
          <p14:tracePt t="24685" x="10236200" y="5048250"/>
          <p14:tracePt t="24702" x="10348913" y="5048250"/>
          <p14:tracePt t="24719" x="10409238" y="5037138"/>
          <p14:tracePt t="24736" x="10521950" y="5037138"/>
          <p14:tracePt t="24752" x="10582275" y="5037138"/>
          <p14:tracePt t="24768" x="10633075" y="5037138"/>
          <p14:tracePt t="24770" x="10664825" y="5037138"/>
          <p14:tracePt t="24785" x="10694988" y="5037138"/>
          <p14:tracePt t="24802" x="10725150" y="5037138"/>
          <p14:tracePt t="24818" x="10736263" y="5037138"/>
          <p14:tracePt t="24835" x="10756900" y="5048250"/>
          <p14:tracePt t="24853" x="10766425" y="5048250"/>
          <p14:tracePt t="24855" x="10787063" y="5048250"/>
          <p14:tracePt t="24869" x="10796588" y="5048250"/>
          <p14:tracePt t="24885" x="10817225" y="5048250"/>
          <p14:tracePt t="24901" x="10847388" y="5048250"/>
          <p14:tracePt t="24904" x="10868025" y="5048250"/>
          <p14:tracePt t="24918" x="10950575" y="5048250"/>
          <p14:tracePt t="24935" x="11123613" y="5048250"/>
          <p14:tracePt t="24952" x="11356975" y="5048250"/>
          <p14:tracePt t="24968" x="11388725" y="5048250"/>
          <p14:tracePt t="24969" x="11418888" y="5048250"/>
          <p14:tracePt t="24985" x="11428413" y="5048250"/>
          <p14:tracePt t="25002" x="11449050" y="5048250"/>
          <p14:tracePt t="25018" x="11460163" y="5048250"/>
          <p14:tracePt t="25035" x="11469688" y="5048250"/>
          <p14:tracePt t="25038" x="11480800" y="5048250"/>
          <p14:tracePt t="25306" x="11591925" y="5048250"/>
          <p14:tracePt t="25313" x="11734800" y="5048250"/>
          <p14:tracePt t="25320" x="11857038" y="5048250"/>
          <p14:tracePt t="25335" x="11949113" y="5048250"/>
          <p14:tracePt t="25336" x="12041188" y="5057775"/>
          <p14:tracePt t="25352" x="12203113" y="5087938"/>
          <p14:tracePt t="25368" x="12306300" y="5129213"/>
          <p14:tracePt t="25385" x="12357100" y="5159375"/>
          <p14:tracePt t="25401" x="12377738" y="5170488"/>
          <p14:tracePt t="25404" x="12398375" y="5170488"/>
          <p14:tracePt t="25418" x="12398375" y="5180013"/>
          <p14:tracePt t="25435" x="12407900" y="5191125"/>
          <p14:tracePt t="25452" x="12417425" y="5191125"/>
          <p14:tracePt t="25468" x="12417425" y="5200650"/>
          <p14:tracePt t="25528" x="12407900" y="5200650"/>
          <p14:tracePt t="25534" x="12398375" y="5200650"/>
          <p14:tracePt t="25540" x="12377738" y="5200650"/>
          <p14:tracePt t="25554" x="12306300" y="5200650"/>
          <p14:tracePt t="25561" x="12234863" y="5180013"/>
          <p14:tracePt t="25566" x="12122150" y="5159375"/>
          <p14:tracePt t="25575" x="11999913" y="5119688"/>
          <p14:tracePt t="25585" x="11868150" y="5087938"/>
          <p14:tracePt t="25589" x="11744325" y="5048250"/>
          <p14:tracePt t="25596" x="11561763" y="5018088"/>
          <p14:tracePt t="25608" x="11255375" y="4986338"/>
          <p14:tracePt t="25618" x="11022013" y="4946650"/>
          <p14:tracePt t="25622" x="10858500" y="4914900"/>
          <p14:tracePt t="25630" x="10685463" y="4894263"/>
          <p14:tracePt t="25637" x="10367963" y="4864100"/>
          <p14:tracePt t="25651" x="9890125" y="4854575"/>
          <p14:tracePt t="25668" x="9359900" y="4833938"/>
          <p14:tracePt t="25685" x="8350250" y="4843463"/>
          <p14:tracePt t="25702" x="7391400" y="4935538"/>
          <p14:tracePt t="25718" x="6616700" y="5027613"/>
          <p14:tracePt t="25720" x="6249988" y="5057775"/>
          <p14:tracePt t="25735" x="5922963" y="5149850"/>
          <p14:tracePt t="25738" x="5484813" y="5262563"/>
          <p14:tracePt t="25752" x="5005388" y="5414963"/>
          <p14:tracePt t="25768" x="4567238" y="5578475"/>
          <p14:tracePt t="25770" x="4465638" y="5619750"/>
          <p14:tracePt t="25785" x="4230688" y="5741988"/>
          <p14:tracePt t="25802" x="4087813" y="5802313"/>
          <p14:tracePt t="26123" x="3833813" y="5792788"/>
          <p14:tracePt t="26129" x="3629025" y="5781675"/>
          <p14:tracePt t="26135" x="3506788" y="5761038"/>
          <p14:tracePt t="26151" x="3363913" y="5741988"/>
          <p14:tracePt t="26168" x="3292475" y="5710238"/>
          <p14:tracePt t="26185" x="3211513" y="5689600"/>
          <p14:tracePt t="26201" x="3170238" y="5680075"/>
          <p14:tracePt t="26218" x="3140075" y="5680075"/>
          <p14:tracePt t="26219" x="3119438" y="5670550"/>
          <p14:tracePt t="26234" x="3089275" y="5659438"/>
          <p14:tracePt t="26251" x="3068638" y="5638800"/>
          <p14:tracePt t="26268" x="3027363" y="5638800"/>
          <p14:tracePt t="26285" x="3017838" y="5629275"/>
          <p14:tracePt t="26301" x="2997200" y="5629275"/>
          <p14:tracePt t="26303" x="2987675" y="5629275"/>
          <p14:tracePt t="26319" x="2967038" y="5619750"/>
          <p14:tracePt t="26335" x="2955925" y="5619750"/>
          <p14:tracePt t="26353" x="2925763" y="5608638"/>
          <p14:tracePt t="26368" x="2925763" y="5599113"/>
          <p14:tracePt t="26385" x="2916238" y="5599113"/>
          <p14:tracePt t="26402" x="2905125" y="5588000"/>
          <p14:tracePt t="26419" x="2895600" y="5588000"/>
          <p14:tracePt t="26481" x="2905125" y="5588000"/>
          <p14:tracePt t="26503" x="2916238" y="5588000"/>
          <p14:tracePt t="26515" x="2936875" y="5588000"/>
          <p14:tracePt t="26536" x="2946400" y="5588000"/>
          <p14:tracePt t="26558" x="2967038" y="5588000"/>
          <p14:tracePt t="26570" x="2967038" y="5578475"/>
          <p14:tracePt t="26577" x="2976563" y="5578475"/>
          <p14:tracePt t="26592" x="2997200" y="5567363"/>
          <p14:tracePt t="26601" x="3017838" y="5567363"/>
          <p14:tracePt t="26618" x="3048000" y="5567363"/>
          <p14:tracePt t="26620" x="3068638" y="5567363"/>
          <p14:tracePt t="26635" x="3109913" y="5557838"/>
          <p14:tracePt t="26652" x="3160713" y="5537200"/>
          <p14:tracePt t="26655" x="3181350" y="5537200"/>
          <p14:tracePt t="26668" x="3211513" y="5527675"/>
          <p14:tracePt t="26668" x="3232150" y="5516563"/>
          <p14:tracePt t="26685" x="3292475" y="5507038"/>
          <p14:tracePt t="26701" x="3354388" y="5495925"/>
          <p14:tracePt t="26704" x="3395663" y="5486400"/>
          <p14:tracePt t="26718" x="3506788" y="5456238"/>
          <p14:tracePt t="26735" x="3568700" y="5445125"/>
          <p14:tracePt t="26753" x="3649663" y="5424488"/>
          <p14:tracePt t="26768" x="3700463" y="5414963"/>
          <p14:tracePt t="26785" x="3721100" y="5414963"/>
          <p14:tracePt t="26787" x="3741738" y="5414963"/>
          <p14:tracePt t="26802" x="3771900" y="5405438"/>
          <p14:tracePt t="26818" x="3803650" y="5405438"/>
          <p14:tracePt t="26836" x="3822700" y="5405438"/>
          <p14:tracePt t="26852" x="3863975" y="5405438"/>
          <p14:tracePt t="26868" x="3884613" y="5405438"/>
          <p14:tracePt t="26885" x="3965575" y="5394325"/>
          <p14:tracePt t="26902" x="4027488" y="5394325"/>
          <p14:tracePt t="26918" x="4067175" y="5384800"/>
          <p14:tracePt t="26919" x="4098925" y="5384800"/>
          <p14:tracePt t="26935" x="4149725" y="5384800"/>
          <p14:tracePt t="26952" x="4200525" y="5384800"/>
          <p14:tracePt t="26969" x="4281488" y="5384800"/>
          <p14:tracePt t="26985" x="4332288" y="5384800"/>
          <p14:tracePt t="27001" x="4384675" y="5384800"/>
          <p14:tracePt t="27003" x="4414838" y="5384800"/>
          <p14:tracePt t="27018" x="4445000" y="5384800"/>
          <p14:tracePt t="27019" x="4475163" y="5394325"/>
          <p14:tracePt t="27035" x="4527550" y="5414963"/>
          <p14:tracePt t="27052" x="4629150" y="5424488"/>
          <p14:tracePt t="27053" x="4649788" y="5424488"/>
          <p14:tracePt t="27068" x="4679950" y="5435600"/>
          <p14:tracePt t="27071" x="4710113" y="5435600"/>
          <p14:tracePt t="27085" x="4760913" y="5456238"/>
          <p14:tracePt t="27102" x="4822825" y="5456238"/>
          <p14:tracePt t="27118" x="4862513" y="5465763"/>
          <p14:tracePt t="27135" x="4894263" y="5465763"/>
          <p14:tracePt t="27138" x="4914900" y="5465763"/>
          <p14:tracePt t="27152" x="4965700" y="5465763"/>
          <p14:tracePt t="27168" x="5016500" y="5465763"/>
          <p14:tracePt t="27185" x="5056188" y="5465763"/>
          <p14:tracePt t="27201" x="5087938" y="5465763"/>
          <p14:tracePt t="27217" x="5108575" y="5465763"/>
          <p14:tracePt t="27235" x="5127625" y="5465763"/>
          <p14:tracePt t="27252" x="5138738" y="5465763"/>
          <p14:tracePt t="27268" x="5159375" y="5465763"/>
          <p14:tracePt t="27287" x="5168900" y="5465763"/>
          <p14:tracePt t="27302" x="5180013" y="5465763"/>
          <p14:tracePt t="27335" x="5189538" y="5465763"/>
          <p14:tracePt t="27378" x="5199063" y="5465763"/>
          <p14:tracePt t="27406" x="5210175" y="5465763"/>
          <p14:tracePt t="27420" x="5219700" y="5465763"/>
          <p14:tracePt t="27431" x="5230813" y="5465763"/>
          <p14:tracePt t="27439" x="5240338" y="5465763"/>
          <p14:tracePt t="27453" x="5249863" y="5465763"/>
          <p14:tracePt t="27468" x="5270500" y="5465763"/>
          <p14:tracePt t="27484" x="5281613" y="5465763"/>
          <p14:tracePt t="27501" x="5302250" y="5465763"/>
          <p14:tracePt t="27518" x="5311775" y="5465763"/>
          <p14:tracePt t="27535" x="5332413" y="5465763"/>
          <p14:tracePt t="27552" x="5341938" y="5465763"/>
          <p14:tracePt t="27568" x="5353050" y="5465763"/>
          <p14:tracePt t="27570" x="5373688" y="5465763"/>
          <p14:tracePt t="27585" x="5392738" y="5465763"/>
          <p14:tracePt t="27601" x="5424488" y="5456238"/>
          <p14:tracePt t="27618" x="5454650" y="5456238"/>
          <p14:tracePt t="27620" x="5475288" y="5445125"/>
          <p14:tracePt t="27634" x="5484813" y="5445125"/>
          <p14:tracePt t="27637" x="5495925" y="5445125"/>
          <p14:tracePt t="27652" x="5526088" y="5445125"/>
          <p14:tracePt t="27669" x="5546725" y="5445125"/>
          <p14:tracePt t="27685" x="5556250" y="5445125"/>
          <p14:tracePt t="27702" x="5576888" y="5445125"/>
          <p14:tracePt t="27719" x="5586413" y="5445125"/>
          <p14:tracePt t="27736" x="5597525" y="5445125"/>
          <p14:tracePt t="27754" x="5607050" y="5445125"/>
          <p14:tracePt t="27777" x="5618163" y="5445125"/>
          <p14:tracePt t="28819" x="5657850" y="5445125"/>
          <p14:tracePt t="28826" x="5699125" y="5445125"/>
          <p14:tracePt t="28835" x="5740400" y="5445125"/>
          <p14:tracePt t="28852" x="5821363" y="5445125"/>
          <p14:tracePt t="28868" x="5934075" y="5445125"/>
          <p14:tracePt t="28886" x="6137275" y="5445125"/>
          <p14:tracePt t="28903" x="6310313" y="5445125"/>
          <p14:tracePt t="28918" x="6423025" y="5445125"/>
          <p14:tracePt t="28919" x="6524625" y="5445125"/>
          <p14:tracePt t="28936" x="6678613" y="5465763"/>
          <p14:tracePt t="28951" x="6750050" y="5486400"/>
          <p14:tracePt t="28969" x="6800850" y="5507038"/>
          <p14:tracePt t="28972" x="6810375" y="5507038"/>
          <p14:tracePt t="28984" x="6821488" y="5507038"/>
          <p14:tracePt t="28987" x="6840538" y="5516563"/>
          <p14:tracePt t="29002" x="6861175" y="5516563"/>
          <p14:tracePt t="29019" x="6881813" y="5516563"/>
          <p14:tracePt t="29035" x="6911975" y="5527675"/>
          <p14:tracePt t="29052" x="6932613" y="5537200"/>
          <p14:tracePt t="29068" x="6943725" y="5537200"/>
          <p14:tracePt t="29071" x="6953250" y="5548313"/>
          <p14:tracePt t="29085" x="6973888" y="5548313"/>
          <p14:tracePt t="29101" x="6983413" y="5548313"/>
          <p14:tracePt t="29562" x="6994525" y="5548313"/>
          <p14:tracePt t="29569" x="7004050" y="5548313"/>
          <p14:tracePt t="29577" x="7024688" y="5548313"/>
          <p14:tracePt t="29585" x="7034213" y="5548313"/>
          <p14:tracePt t="29602" x="7045325" y="5548313"/>
          <p14:tracePt t="29619" x="7065963" y="5548313"/>
          <p14:tracePt t="29621" x="7075488" y="5548313"/>
          <p14:tracePt t="29635" x="7085013" y="5537200"/>
          <p14:tracePt t="29652" x="7096125" y="5537200"/>
          <p14:tracePt t="29655" x="7105650" y="5537200"/>
          <p14:tracePt t="29668" x="7116763" y="5537200"/>
          <p14:tracePt t="29685" x="7116763" y="5527675"/>
          <p14:tracePt t="29703" x="7126288" y="5527675"/>
          <p14:tracePt t="29718" x="7146925" y="5527675"/>
          <p14:tracePt t="29735" x="7156450" y="5527675"/>
          <p14:tracePt t="29752" x="7177088" y="5527675"/>
          <p14:tracePt t="29768" x="7188200" y="5516563"/>
          <p14:tracePt t="29784" x="7197725" y="5516563"/>
          <p14:tracePt t="29787" x="7208838" y="5516563"/>
          <p14:tracePt t="29801" x="7218363" y="5507038"/>
          <p14:tracePt t="29804" x="7227888" y="5507038"/>
          <p14:tracePt t="29818" x="7248525" y="5507038"/>
          <p14:tracePt t="29836" x="7289800" y="5495925"/>
          <p14:tracePt t="29852" x="7310438" y="5486400"/>
          <p14:tracePt t="29869" x="7340600" y="5486400"/>
          <p14:tracePt t="29871" x="7361238" y="5476875"/>
          <p14:tracePt t="29886" x="7381875" y="5476875"/>
          <p14:tracePt t="29901" x="7421563" y="5476875"/>
          <p14:tracePt t="29918" x="7453313" y="5465763"/>
          <p14:tracePt t="29920" x="7473950" y="5456238"/>
          <p14:tracePt t="29934" x="7504113" y="5456238"/>
          <p14:tracePt t="29951" x="7545388" y="5456238"/>
          <p14:tracePt t="29969" x="7605713" y="5456238"/>
          <p14:tracePt t="29984" x="7635875" y="5456238"/>
          <p14:tracePt t="30001" x="7677150" y="5456238"/>
          <p14:tracePt t="30018" x="7727950" y="5456238"/>
          <p14:tracePt t="30035" x="7758113" y="5445125"/>
          <p14:tracePt t="30052" x="7808913" y="5445125"/>
          <p14:tracePt t="30054" x="7840663" y="5445125"/>
          <p14:tracePt t="30068" x="7870825" y="5445125"/>
          <p14:tracePt t="30070" x="7891463" y="5445125"/>
          <p14:tracePt t="30085" x="7932738" y="5445125"/>
          <p14:tracePt t="30102" x="8004175" y="5456238"/>
          <p14:tracePt t="30118" x="8034338" y="5465763"/>
          <p14:tracePt t="30135" x="8064500" y="5476875"/>
          <p14:tracePt t="30138" x="8085138" y="5476875"/>
          <p14:tracePt t="30151" x="8115300" y="5476875"/>
          <p14:tracePt t="30169" x="8166100" y="5476875"/>
          <p14:tracePt t="30185" x="8207375" y="5476875"/>
          <p14:tracePt t="30187" x="8237538" y="5476875"/>
          <p14:tracePt t="30202" x="8278813" y="5476875"/>
          <p14:tracePt t="30219" x="8339138" y="5476875"/>
          <p14:tracePt t="30221" x="8370888" y="5476875"/>
          <p14:tracePt t="30235" x="8421688" y="5476875"/>
          <p14:tracePt t="30251" x="8472488" y="5476875"/>
          <p14:tracePt t="30268" x="8513763" y="5476875"/>
          <p14:tracePt t="30270" x="8532813" y="5476875"/>
          <p14:tracePt t="30285" x="8553450" y="5476875"/>
          <p14:tracePt t="30301" x="8594725" y="5476875"/>
          <p14:tracePt t="30319" x="8615363" y="5476875"/>
          <p14:tracePt t="30321" x="8636000" y="5476875"/>
          <p14:tracePt t="30335" x="8645525" y="5476875"/>
          <p14:tracePt t="30352" x="8675688" y="5465763"/>
          <p14:tracePt t="30368" x="8696325" y="5465763"/>
          <p14:tracePt t="30385" x="8716963" y="5465763"/>
          <p14:tracePt t="30401" x="8726488" y="5465763"/>
          <p14:tracePt t="30404" x="8737600" y="5465763"/>
          <p14:tracePt t="30418" x="8747125" y="5465763"/>
          <p14:tracePt t="30436" x="8758238" y="5465763"/>
          <p14:tracePt t="30452" x="8767763" y="5465763"/>
          <p14:tracePt t="31626" x="8788400" y="5465763"/>
          <p14:tracePt t="31634" x="8818563" y="5465763"/>
          <p14:tracePt t="31638" x="8850313" y="5465763"/>
          <p14:tracePt t="31651" x="8869363" y="5465763"/>
          <p14:tracePt t="31668" x="8901113" y="5465763"/>
          <p14:tracePt t="31669" x="8921750" y="5476875"/>
          <p14:tracePt t="31684" x="8931275" y="5476875"/>
          <p14:tracePt t="31703" x="8982075" y="5476875"/>
          <p14:tracePt t="31718" x="9023350" y="5476875"/>
          <p14:tracePt t="31735" x="9053513" y="5476875"/>
          <p14:tracePt t="31737" x="9074150" y="5476875"/>
          <p14:tracePt t="31752" x="9115425" y="5476875"/>
          <p14:tracePt t="31768" x="9155113" y="5476875"/>
          <p14:tracePt t="31784" x="9185275" y="5476875"/>
          <p14:tracePt t="31787" x="9205913" y="5476875"/>
          <p14:tracePt t="31801" x="9226550" y="5476875"/>
          <p14:tracePt t="31818" x="9256713" y="5476875"/>
          <p14:tracePt t="31837" x="9288463" y="5476875"/>
          <p14:tracePt t="31852" x="9297988" y="5476875"/>
          <p14:tracePt t="31868" x="9309100" y="5476875"/>
          <p14:tracePt t="31885" x="9339263" y="5476875"/>
          <p14:tracePt t="31901" x="9390063" y="5476875"/>
          <p14:tracePt t="31919" x="9440863" y="5465763"/>
          <p14:tracePt t="31935" x="9502775" y="5456238"/>
          <p14:tracePt t="31951" x="9553575" y="5456238"/>
          <p14:tracePt t="31954" x="9574213" y="5456238"/>
          <p14:tracePt t="31968" x="9634538" y="5456238"/>
          <p14:tracePt t="31985" x="9696450" y="5456238"/>
          <p14:tracePt t="32002" x="9756775" y="5456238"/>
          <p14:tracePt t="32008" x="9786938" y="5456238"/>
          <p14:tracePt t="32018" x="9848850" y="5456238"/>
          <p14:tracePt t="32025" x="9879013" y="5456238"/>
          <p14:tracePt t="32035" x="9909175" y="5456238"/>
          <p14:tracePt t="32039" x="9929813" y="5456238"/>
          <p14:tracePt t="32055" x="9971088" y="5456238"/>
          <p14:tracePt t="32062" x="9991725" y="5456238"/>
          <p14:tracePt t="32072" x="10021888" y="5456238"/>
          <p14:tracePt t="32087" x="10083800" y="5456238"/>
          <p14:tracePt t="32101" x="10144125" y="5456238"/>
          <p14:tracePt t="32118" x="10185400" y="5456238"/>
          <p14:tracePt t="32135" x="10245725" y="5456238"/>
          <p14:tracePt t="32137" x="10277475" y="5456238"/>
          <p14:tracePt t="32152" x="10348913" y="5456238"/>
          <p14:tracePt t="32170" x="10409238" y="5456238"/>
          <p14:tracePt t="32172" x="10450513" y="5456238"/>
          <p14:tracePt t="32184" x="10521950" y="5456238"/>
          <p14:tracePt t="32203" x="10572750" y="5465763"/>
          <p14:tracePt t="32218" x="10623550" y="5465763"/>
          <p14:tracePt t="32220" x="10633075" y="5465763"/>
          <p14:tracePt t="32234" x="10653713" y="5465763"/>
          <p14:tracePt t="32236" x="10674350" y="5465763"/>
          <p14:tracePt t="32252" x="10694988" y="5465763"/>
          <p14:tracePt t="32268" x="10736263" y="5476875"/>
          <p14:tracePt t="32269" x="10745788" y="5476875"/>
          <p14:tracePt t="32284" x="10775950" y="5486400"/>
          <p14:tracePt t="32302" x="10787063" y="5486400"/>
          <p14:tracePt t="32304" x="10796588" y="5495925"/>
          <p14:tracePt t="32319" x="10826750" y="5495925"/>
          <p14:tracePt t="32335" x="10837863" y="5507038"/>
          <p14:tracePt t="32352" x="10858500" y="5507038"/>
          <p14:tracePt t="32354" x="10868025" y="5507038"/>
          <p14:tracePt t="32369" x="10879138" y="5507038"/>
          <p14:tracePt t="32385" x="10888663" y="5507038"/>
          <p14:tracePt t="32402" x="10909300" y="5507038"/>
          <p14:tracePt t="32418" x="10918825" y="5507038"/>
          <p14:tracePt t="32435" x="10939463" y="5507038"/>
          <p14:tracePt t="32452" x="10950575" y="5507038"/>
          <p14:tracePt t="32469" x="10960100" y="5507038"/>
          <p14:tracePt t="32486" x="10969625" y="5507038"/>
          <p14:tracePt t="32503" x="10980738" y="5507038"/>
          <p14:tracePt t="32545" x="10990263" y="5507038"/>
          <p14:tracePt t="32614" x="10990263" y="5516563"/>
          <p14:tracePt t="33763" x="10694988" y="5384800"/>
          <p14:tracePt t="33770" x="10215563" y="5180013"/>
          <p14:tracePt t="33777" x="9634538" y="4976813"/>
          <p14:tracePt t="33801" x="7340600" y="4292600"/>
          <p14:tracePt t="33819" x="5475288" y="3794125"/>
          <p14:tracePt t="33835" x="3690938" y="3344863"/>
          <p14:tracePt t="33853" x="2293938" y="2927350"/>
          <p14:tracePt t="33869" x="1438275" y="2540000"/>
          <p14:tracePt t="33885" x="1030288" y="2222500"/>
          <p14:tracePt t="33894" x="947738" y="2100263"/>
          <p14:tracePt t="33902" x="866775" y="1825625"/>
          <p14:tracePt t="34173" x="396875" y="1539875"/>
          <p14:tracePt t="35077" x="193675" y="1304925"/>
          <p14:tracePt t="35077" x="336550" y="1489075"/>
          <p14:tracePt t="35077" x="539750" y="1724025"/>
          <p14:tracePt t="35077" x="825500" y="2049463"/>
          <p14:tracePt t="35077" x="1263650" y="2528888"/>
          <p14:tracePt t="35077" x="1498600" y="2763838"/>
          <p14:tracePt t="35077" x="1733550" y="2987675"/>
          <p14:tracePt t="35077" x="2049463" y="3017838"/>
          <p14:tracePt t="35077" x="2395538" y="3049588"/>
          <p14:tracePt t="35077" x="2711450" y="3070225"/>
          <p14:tracePt t="35077" x="2987675" y="3079750"/>
          <p14:tracePt t="35077" x="3732213" y="3151188"/>
          <p14:tracePt t="35077" x="4456113" y="3252788"/>
          <p14:tracePt t="35077" x="5026025" y="3386138"/>
          <p14:tracePt t="35077" x="6342063" y="3743325"/>
          <p14:tracePt t="35077" x="7554913" y="4252913"/>
          <p14:tracePt t="35077" x="8778875" y="4956175"/>
          <p14:tracePt t="35077" x="9115425" y="5180013"/>
          <p14:tracePt t="35077" x="9767888" y="5721350"/>
          <p14:tracePt t="35077" x="10144125" y="6026150"/>
          <p14:tracePt t="35077" x="10245725" y="6108700"/>
          <p14:tracePt t="35077" x="10439400" y="6343650"/>
          <p14:tracePt t="35077" x="10552113" y="6516688"/>
          <p14:tracePt t="35077" x="10898188" y="6403975"/>
          <p14:tracePt t="35077" x="11204575" y="6302375"/>
          <p14:tracePt t="35077" x="11480800" y="6221413"/>
          <p14:tracePt t="35077" x="12539663" y="6026150"/>
          <p14:tracePt t="35077" x="13182600" y="6007100"/>
          <p14:tracePt t="35077" x="13519150" y="6016625"/>
          <p14:tracePt t="35077" x="14079538" y="6097588"/>
          <p14:tracePt t="35077" x="14487525" y="6169025"/>
          <p14:tracePt t="35077" x="14243050" y="6873875"/>
          <p14:tracePt t="35077" x="13865225" y="6802438"/>
          <p14:tracePt t="35077" x="13244513" y="6689725"/>
          <p14:tracePt t="35077" x="12733338" y="6597650"/>
          <p14:tracePt t="35077" x="12357100" y="6526213"/>
          <p14:tracePt t="35077" x="12163425" y="6486525"/>
          <p14:tracePt t="35077" x="11939588" y="6465888"/>
          <p14:tracePt t="35077" x="11276013" y="6383338"/>
          <p14:tracePt t="35077" x="10664825" y="6261100"/>
          <p14:tracePt t="35077" x="10287000" y="6138863"/>
          <p14:tracePt t="35077" x="10144125" y="6057900"/>
          <p14:tracePt t="35077" x="10052050" y="5995988"/>
          <p14:tracePt t="35077" x="9971088" y="5884863"/>
          <p14:tracePt t="35077" x="9909175" y="5781675"/>
          <p14:tracePt t="35077" x="9899650" y="5680075"/>
          <p14:tracePt t="35077" x="9899650" y="5619750"/>
          <p14:tracePt t="35077" x="9899650" y="5578475"/>
          <p14:tracePt t="35077" x="9899650" y="5567363"/>
          <p14:tracePt t="35077" x="9899650" y="5537200"/>
          <p14:tracePt t="35077" x="9909175" y="5537200"/>
          <p14:tracePt t="35077" x="9940925" y="5537200"/>
          <p14:tracePt t="35077" x="10052050" y="5567363"/>
          <p14:tracePt t="35077" x="10164763" y="5629275"/>
          <p14:tracePt t="35077" x="10256838" y="5710238"/>
          <p14:tracePt t="35077" x="10337800" y="5802313"/>
          <p14:tracePt t="35077" x="10491788" y="6046788"/>
          <p14:tracePt t="35077" x="10001250" y="5894388"/>
          <p14:tracePt t="35077" x="9574213" y="5700713"/>
          <p14:tracePt t="35077" x="9134475" y="5465763"/>
          <p14:tracePt t="35077" x="8624888" y="5221288"/>
          <p14:tracePt t="35077" x="8166100" y="4956175"/>
          <p14:tracePt t="35077" x="7034213" y="4354513"/>
          <p14:tracePt t="35077" x="6238875" y="4027488"/>
          <p14:tracePt t="35077" x="5495925" y="3711575"/>
          <p14:tracePt t="35077" x="5127625" y="3548063"/>
          <p14:tracePt t="35077" x="4384675" y="3232150"/>
          <p14:tracePt t="35077" x="3771900" y="2936875"/>
          <p14:tracePt t="35077" x="3395663" y="2743200"/>
          <p14:tracePt t="35077" x="2946400" y="2549525"/>
          <p14:tracePt t="35077" x="2508250" y="2293938"/>
          <p14:tracePt t="35077" x="1957388" y="1927225"/>
          <p14:tracePt t="35077" x="1254125" y="1397000"/>
          <p14:tracePt t="35077" x="968375" y="1141413"/>
          <p14:tracePt t="35077" x="652463" y="866775"/>
          <p14:tracePt t="35077" x="468313" y="703263"/>
          <p14:tracePt t="35077" x="315913" y="520700"/>
          <p14:tracePt t="35077" x="131763" y="315913"/>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5B567-B729-C745-2CEA-D7AE222AE4CD}"/>
              </a:ext>
            </a:extLst>
          </p:cNvPr>
          <p:cNvPicPr>
            <a:picLocks noChangeAspect="1"/>
          </p:cNvPicPr>
          <p:nvPr/>
        </p:nvPicPr>
        <p:blipFill>
          <a:blip r:embed="rId2"/>
          <a:stretch>
            <a:fillRect/>
          </a:stretch>
        </p:blipFill>
        <p:spPr>
          <a:xfrm>
            <a:off x="2257064" y="337120"/>
            <a:ext cx="11968222" cy="5934903"/>
          </a:xfrm>
          <a:prstGeom prst="rect">
            <a:avLst/>
          </a:prstGeom>
        </p:spPr>
      </p:pic>
      <p:sp>
        <p:nvSpPr>
          <p:cNvPr id="5" name="Rectangle 1">
            <a:extLst>
              <a:ext uri="{FF2B5EF4-FFF2-40B4-BE49-F238E27FC236}">
                <a16:creationId xmlns:a16="http://schemas.microsoft.com/office/drawing/2014/main" id="{78FBC916-C2A6-40B2-C08A-02FC2E3DC04A}"/>
              </a:ext>
            </a:extLst>
          </p:cNvPr>
          <p:cNvSpPr>
            <a:spLocks noChangeArrowheads="1"/>
          </p:cNvSpPr>
          <p:nvPr/>
        </p:nvSpPr>
        <p:spPr bwMode="auto">
          <a:xfrm>
            <a:off x="2152890" y="6425669"/>
            <a:ext cx="119904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GROUP BY </a:t>
            </a:r>
            <a:r>
              <a:rPr kumimoji="0" lang="en-US" altLang="en-US" b="1" i="0" u="none" strike="noStrike" cap="none" normalizeH="0" baseline="0">
                <a:ln>
                  <a:noFill/>
                </a:ln>
                <a:solidFill>
                  <a:schemeClr val="tx1"/>
                </a:solidFill>
                <a:effectLst/>
                <a:latin typeface="Arial Unicode MS"/>
              </a:rPr>
              <a:t>Country/Region</a:t>
            </a:r>
            <a:r>
              <a:rPr kumimoji="0" lang="en-US" altLang="en-US" b="1" i="0" u="none" strike="noStrike" cap="none" normalizeH="0" baseline="0">
                <a:ln>
                  <a:noFill/>
                </a:ln>
                <a:solidFill>
                  <a:schemeClr val="tx1"/>
                </a:solidFill>
                <a:effectLst/>
              </a:rPr>
              <a:t>:</a:t>
            </a:r>
            <a:r>
              <a:rPr kumimoji="0" lang="en-US" altLang="en-US"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This groups the results by country.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ORDER BY </a:t>
            </a:r>
            <a:r>
              <a:rPr kumimoji="0" lang="en-US" altLang="en-US" sz="1800" b="1" i="0" u="none" strike="noStrike" cap="none" normalizeH="0" baseline="0" err="1">
                <a:ln>
                  <a:noFill/>
                </a:ln>
                <a:solidFill>
                  <a:schemeClr val="tx1"/>
                </a:solidFill>
                <a:effectLst/>
                <a:latin typeface="Arial" panose="020B0604020202020204" pitchFamily="34" charset="0"/>
              </a:rPr>
              <a:t>total_confirmed</a:t>
            </a:r>
            <a:r>
              <a:rPr kumimoji="0" lang="en-US" altLang="en-US" sz="1800" b="1" i="0" u="none" strike="noStrike" cap="none" normalizeH="0" baseline="0">
                <a:ln>
                  <a:noFill/>
                </a:ln>
                <a:solidFill>
                  <a:schemeClr val="tx1"/>
                </a:solidFill>
                <a:effectLst/>
                <a:latin typeface="Arial" panose="020B0604020202020204" pitchFamily="34" charset="0"/>
              </a:rPr>
              <a:t> DESC:</a:t>
            </a:r>
            <a:r>
              <a:rPr kumimoji="0" lang="en-US" altLang="en-US" sz="1800" b="0" i="0" u="none" strike="noStrike" cap="none" normalizeH="0" baseline="0">
                <a:ln>
                  <a:noFill/>
                </a:ln>
                <a:solidFill>
                  <a:schemeClr val="tx1"/>
                </a:solidFill>
                <a:effectLst/>
                <a:latin typeface="Arial" panose="020B0604020202020204" pitchFamily="34" charset="0"/>
              </a:rPr>
              <a:t> This orders the results by the total number of confirmed cases in descending </a:t>
            </a:r>
          </a:p>
          <a:p>
            <a:pPr marL="0" marR="0" lvl="0" indent="0" algn="l" defTabSz="914400" rtl="0" eaLnBrk="0" fontAlgn="base" latinLnBrk="0" hangingPunct="0">
              <a:lnSpc>
                <a:spcPct val="100000"/>
              </a:lnSpc>
              <a:spcBef>
                <a:spcPct val="0"/>
              </a:spcBef>
              <a:spcAft>
                <a:spcPct val="0"/>
              </a:spcAft>
              <a:buClrTx/>
              <a:buSzTx/>
              <a:tabLst/>
            </a:pPr>
            <a:r>
              <a:rPr lang="en-US" altLang="en-US">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LIMIT 1:</a:t>
            </a:r>
            <a:r>
              <a:rPr kumimoji="0" lang="en-US" altLang="en-US" sz="1800" b="0" i="0" u="none" strike="noStrike" cap="none" normalizeH="0" baseline="0">
                <a:ln>
                  <a:noFill/>
                </a:ln>
                <a:solidFill>
                  <a:schemeClr val="tx1"/>
                </a:solidFill>
                <a:effectLst/>
                <a:latin typeface="Arial" panose="020B0604020202020204" pitchFamily="34" charset="0"/>
              </a:rPr>
              <a:t> This limits the results to the top row. </a:t>
            </a:r>
          </a:p>
        </p:txBody>
      </p:sp>
    </p:spTree>
    <p:extLst>
      <p:ext uri="{BB962C8B-B14F-4D97-AF65-F5344CB8AC3E}">
        <p14:creationId xmlns:p14="http://schemas.microsoft.com/office/powerpoint/2010/main" val="429465729"/>
      </p:ext>
    </p:extLst>
  </p:cSld>
  <p:clrMapOvr>
    <a:masterClrMapping/>
  </p:clrMapOvr>
  <mc:AlternateContent xmlns:mc="http://schemas.openxmlformats.org/markup-compatibility/2006" xmlns:p14="http://schemas.microsoft.com/office/powerpoint/2010/main">
    <mc:Choice Requires="p14">
      <p:transition spd="slow" p14:dur="2000" advTm="50179"/>
    </mc:Choice>
    <mc:Fallback xmlns="">
      <p:transition spd="slow" advTm="50179"/>
    </mc:Fallback>
  </mc:AlternateContent>
  <p:extLst>
    <p:ext uri="{3A86A75C-4F4B-4683-9AE1-C65F6400EC91}">
      <p14:laserTraceLst xmlns:p14="http://schemas.microsoft.com/office/powerpoint/2010/main">
        <p14:tracePtLst>
          <p14:tracePt t="3788" x="4016375" y="1804988"/>
          <p14:tracePt t="3796" x="4078288" y="1795463"/>
          <p14:tracePt t="3800" x="4119563" y="1795463"/>
          <p14:tracePt t="3812" x="4138613" y="1795463"/>
          <p14:tracePt t="3815" x="4149725" y="1795463"/>
          <p14:tracePt t="3828" x="4170363" y="1795463"/>
          <p14:tracePt t="3844" x="4179888" y="1795463"/>
          <p14:tracePt t="3861" x="4191000" y="1795463"/>
          <p14:tracePt t="3879" x="4200525" y="1795463"/>
          <p14:tracePt t="3895" x="4221163" y="1795463"/>
          <p14:tracePt t="3910" x="4221163" y="1804988"/>
          <p14:tracePt t="3928" x="4230688" y="1804988"/>
          <p14:tracePt t="3930" x="4251325" y="1804988"/>
          <p14:tracePt t="3945" x="4262438" y="1814513"/>
          <p14:tracePt t="3948" x="4271963" y="1814513"/>
          <p14:tracePt t="3962" x="4281488" y="1814513"/>
          <p14:tracePt t="3978" x="4302125" y="1814513"/>
          <p14:tracePt t="3985" x="4313238" y="1814513"/>
          <p14:tracePt t="3989" x="4322763" y="1825625"/>
          <p14:tracePt t="4006" x="4332288" y="1825625"/>
          <p14:tracePt t="4013" x="4343400" y="1825625"/>
          <p14:tracePt t="4028" x="4364038" y="1825625"/>
          <p14:tracePt t="4044" x="4394200" y="1825625"/>
          <p14:tracePt t="4060" x="4403725" y="1825625"/>
          <p14:tracePt t="4076" x="4435475" y="1825625"/>
          <p14:tracePt t="4094" x="4445000" y="1825625"/>
          <p14:tracePt t="4110" x="4465638" y="1825625"/>
          <p14:tracePt t="4129" x="4475163" y="1825625"/>
          <p14:tracePt t="4144" x="4486275" y="1825625"/>
          <p14:tracePt t="4186" x="4495800" y="1825625"/>
          <p14:tracePt t="4199" x="4506913" y="1825625"/>
          <p14:tracePt t="4235" x="4516438" y="1825625"/>
          <p14:tracePt t="4251" x="4527550" y="1825625"/>
          <p14:tracePt t="4263" x="4537075" y="1825625"/>
          <p14:tracePt t="4269" x="4546600" y="1825625"/>
          <p14:tracePt t="4284" x="4557713" y="1825625"/>
          <p14:tracePt t="4300" x="4567238" y="1825625"/>
          <p14:tracePt t="4311" x="4578350" y="1825625"/>
          <p14:tracePt t="4313" x="4587875" y="1825625"/>
          <p14:tracePt t="4328" x="4597400" y="1825625"/>
          <p14:tracePt t="4345" x="4608513" y="1825625"/>
          <p14:tracePt t="4347" x="4618038" y="1825625"/>
          <p14:tracePt t="4361" x="4629150" y="1825625"/>
          <p14:tracePt t="4377" x="4649788" y="1825625"/>
          <p14:tracePt t="4393" x="4659313" y="1825625"/>
          <p14:tracePt t="4397" x="4668838" y="1825625"/>
          <p14:tracePt t="4411" x="4689475" y="1825625"/>
          <p14:tracePt t="4428" x="4710113" y="1825625"/>
          <p14:tracePt t="4445" x="4740275" y="1825625"/>
          <p14:tracePt t="4460" x="4751388" y="1825625"/>
          <p14:tracePt t="4477" x="4772025" y="1825625"/>
          <p14:tracePt t="4494" x="4802188" y="1825625"/>
          <p14:tracePt t="4510" x="4843463" y="1835150"/>
          <p14:tracePt t="4527" x="4862513" y="1835150"/>
          <p14:tracePt t="4544" x="4894263" y="1846263"/>
          <p14:tracePt t="4545" x="4903788" y="1846263"/>
          <p14:tracePt t="4560" x="4924425" y="1846263"/>
          <p14:tracePt t="4578" x="4965700" y="1855788"/>
          <p14:tracePt t="4594" x="4986338" y="1866900"/>
          <p14:tracePt t="4611" x="4995863" y="1866900"/>
          <p14:tracePt t="4629" x="5037138" y="1866900"/>
          <p14:tracePt t="4645" x="5046663" y="1876425"/>
          <p14:tracePt t="4649" x="5067300" y="1876425"/>
          <p14:tracePt t="4663" x="5076825" y="1885950"/>
          <p14:tracePt t="4678" x="5097463" y="1885950"/>
          <p14:tracePt t="4685" x="5108575" y="1897063"/>
          <p14:tracePt t="4692" x="5118100" y="1897063"/>
          <p14:tracePt t="4698" x="5127625" y="1897063"/>
          <p14:tracePt t="4708" x="5138738" y="1897063"/>
          <p14:tracePt t="4722" x="5159375" y="1906588"/>
          <p14:tracePt t="4734" x="5168900" y="1906588"/>
          <p14:tracePt t="4744" x="5189538" y="1906588"/>
          <p14:tracePt t="4762" x="5210175" y="1906588"/>
          <p14:tracePt t="4768" x="5219700" y="1906588"/>
          <p14:tracePt t="4777" x="5230813" y="1906588"/>
          <p14:tracePt t="4795" x="5260975" y="1906588"/>
          <p14:tracePt t="4812" x="5281613" y="1906588"/>
          <p14:tracePt t="4827" x="5302250" y="1906588"/>
          <p14:tracePt t="4845" x="5332413" y="1906588"/>
          <p14:tracePt t="4860" x="5362575" y="1906588"/>
          <p14:tracePt t="4878" x="5383213" y="1906588"/>
          <p14:tracePt t="4880" x="5392738" y="1906588"/>
          <p14:tracePt t="4895" x="5413375" y="1906588"/>
          <p14:tracePt t="4911" x="5434013" y="1906588"/>
          <p14:tracePt t="4928" x="5454650" y="1897063"/>
          <p14:tracePt t="4944" x="5475288" y="1897063"/>
          <p14:tracePt t="4960" x="5505450" y="1885950"/>
          <p14:tracePt t="4978" x="5514975" y="1885950"/>
          <p14:tracePt t="4980" x="5526088" y="1885950"/>
          <p14:tracePt t="4994" x="5535613" y="1885950"/>
          <p14:tracePt t="5011" x="5546725" y="1885950"/>
          <p14:tracePt t="5013" x="5567363" y="1885950"/>
          <p14:tracePt t="5036" x="5576888" y="1885950"/>
          <p14:tracePt t="5051" x="5586413" y="1885950"/>
          <p14:tracePt t="5064" x="5597525" y="1885950"/>
          <p14:tracePt t="5078" x="5618163" y="1885950"/>
          <p14:tracePt t="5095" x="5638800" y="1885950"/>
          <p14:tracePt t="5113" x="5657850" y="1885950"/>
          <p14:tracePt t="5119" x="5668963" y="1885950"/>
          <p14:tracePt t="5128" x="5678488" y="1885950"/>
          <p14:tracePt t="5146" x="5699125" y="1885950"/>
          <p14:tracePt t="5162" x="5708650" y="1885950"/>
          <p14:tracePt t="5178" x="5719763" y="1885950"/>
          <p14:tracePt t="5181" x="5740400" y="1885950"/>
          <p14:tracePt t="5195" x="5749925" y="1885950"/>
          <p14:tracePt t="5210" x="5761038" y="1885950"/>
          <p14:tracePt t="5227" x="5770563" y="1885950"/>
          <p14:tracePt t="5245" x="5780088" y="1885950"/>
          <p14:tracePt t="5261" x="5791200" y="1885950"/>
          <p14:tracePt t="5296" x="5800725" y="1885950"/>
          <p14:tracePt t="5316" x="5811838" y="1885950"/>
          <p14:tracePt t="5421" x="5821363" y="1885950"/>
          <p14:tracePt t="5435" x="5832475" y="1885950"/>
          <p14:tracePt t="5447" x="5832475" y="1897063"/>
          <p14:tracePt t="5455" x="5851525" y="1897063"/>
          <p14:tracePt t="5461" x="5872163" y="1906588"/>
          <p14:tracePt t="5477" x="5903913" y="1906588"/>
          <p14:tracePt t="5494" x="5943600" y="1906588"/>
          <p14:tracePt t="5496" x="5973763" y="1906588"/>
          <p14:tracePt t="5510" x="6015038" y="1906588"/>
          <p14:tracePt t="5512" x="6045200" y="1906588"/>
          <p14:tracePt t="5527" x="6107113" y="1906588"/>
          <p14:tracePt t="5545" x="6208713" y="1906588"/>
          <p14:tracePt t="5561" x="6300788" y="1906588"/>
          <p14:tracePt t="5577" x="6342063" y="1906588"/>
          <p14:tracePt t="5595" x="6402388" y="1906588"/>
          <p14:tracePt t="5611" x="6443663" y="1906588"/>
          <p14:tracePt t="5628" x="6503988" y="1906588"/>
          <p14:tracePt t="5644" x="6524625" y="1906588"/>
          <p14:tracePt t="5646" x="6556375" y="1906588"/>
          <p14:tracePt t="5661" x="6607175" y="1897063"/>
          <p14:tracePt t="5678" x="6657975" y="1897063"/>
          <p14:tracePt t="5680" x="6678613" y="1897063"/>
          <p14:tracePt t="5693" x="6708775" y="1897063"/>
          <p14:tracePt t="5696" x="6718300" y="1897063"/>
          <p14:tracePt t="5710" x="6750050" y="1897063"/>
          <p14:tracePt t="5727" x="6780213" y="1897063"/>
          <p14:tracePt t="5728" x="6789738" y="1897063"/>
          <p14:tracePt t="5744" x="6810375" y="1897063"/>
          <p14:tracePt t="5761" x="6821488" y="1897063"/>
          <p14:tracePt t="5763" x="6831013" y="1897063"/>
          <p14:tracePt t="5778" x="6840538" y="1897063"/>
          <p14:tracePt t="5779" x="6851650" y="1897063"/>
          <p14:tracePt t="5794" x="6872288" y="1897063"/>
          <p14:tracePt t="5811" x="6902450" y="1897063"/>
          <p14:tracePt t="5827" x="6911975" y="1897063"/>
          <p14:tracePt t="5844" x="6932613" y="1897063"/>
          <p14:tracePt t="5846" x="6953250" y="1897063"/>
          <p14:tracePt t="5861" x="6962775" y="1897063"/>
          <p14:tracePt t="5863" x="6983413" y="1897063"/>
          <p14:tracePt t="5878" x="7015163" y="1885950"/>
          <p14:tracePt t="5883" x="7034213" y="1885950"/>
          <p14:tracePt t="5894" x="7045325" y="1885950"/>
          <p14:tracePt t="5912" x="7065963" y="1885950"/>
          <p14:tracePt t="5929" x="7096125" y="1885950"/>
          <p14:tracePt t="5945" x="7105650" y="1885950"/>
          <p14:tracePt t="5962" x="7126288" y="1885950"/>
          <p14:tracePt t="6440" x="7197725" y="1876425"/>
          <p14:tracePt t="6446" x="7289800" y="1866900"/>
          <p14:tracePt t="6461" x="7361238" y="1866900"/>
          <p14:tracePt t="6463" x="7402513" y="1855788"/>
          <p14:tracePt t="6478" x="7432675" y="1855788"/>
          <p14:tracePt t="6479" x="7453313" y="1846263"/>
          <p14:tracePt t="6493" x="7473950" y="1846263"/>
          <p14:tracePt t="6510" x="7504113" y="1846263"/>
          <p14:tracePt t="6527" x="7524750" y="1846263"/>
          <p14:tracePt t="6545" x="7564438" y="1846263"/>
          <p14:tracePt t="6560" x="7585075" y="1846263"/>
          <p14:tracePt t="6563" x="7615238" y="1846263"/>
          <p14:tracePt t="6577" x="7667625" y="1855788"/>
          <p14:tracePt t="6594" x="7718425" y="1866900"/>
          <p14:tracePt t="6610" x="7789863" y="1866900"/>
          <p14:tracePt t="6628" x="7820025" y="1876425"/>
          <p14:tracePt t="6631" x="7850188" y="1885950"/>
          <p14:tracePt t="6644" x="7951788" y="1906588"/>
          <p14:tracePt t="6660" x="8023225" y="1927225"/>
          <p14:tracePt t="6677" x="8094663" y="1938338"/>
          <p14:tracePt t="6680" x="8126413" y="1947863"/>
          <p14:tracePt t="6695" x="8197850" y="1957388"/>
          <p14:tracePt t="6713" x="8299450" y="1978025"/>
          <p14:tracePt t="6721" x="8339138" y="1989138"/>
          <p14:tracePt t="6728" x="8359775" y="1989138"/>
          <p14:tracePt t="6735" x="8380413" y="1998663"/>
          <p14:tracePt t="6744" x="8431213" y="1998663"/>
          <p14:tracePt t="6748" x="8472488" y="2008188"/>
          <p14:tracePt t="6755" x="8523288" y="2019300"/>
          <p14:tracePt t="6763" x="8553450" y="2019300"/>
          <p14:tracePt t="6778" x="8604250" y="2028825"/>
          <p14:tracePt t="6795" x="8696325" y="2039938"/>
          <p14:tracePt t="6806" x="8726488" y="2039938"/>
          <p14:tracePt t="6811" x="8758238" y="2049463"/>
          <p14:tracePt t="6827" x="8809038" y="2049463"/>
          <p14:tracePt t="6843" x="8850313" y="2060575"/>
          <p14:tracePt t="6861" x="8921750" y="2070100"/>
          <p14:tracePt t="6877" x="8972550" y="2070100"/>
          <p14:tracePt t="6879" x="8991600" y="2070100"/>
          <p14:tracePt t="6894" x="9032875" y="2070100"/>
          <p14:tracePt t="6910" x="9074150" y="2070100"/>
          <p14:tracePt t="6927" x="9115425" y="2070100"/>
          <p14:tracePt t="6929" x="9124950" y="2070100"/>
          <p14:tracePt t="6944" x="9134475" y="2070100"/>
          <p14:tracePt t="6945" x="9166225" y="2070100"/>
          <p14:tracePt t="6960" x="9205913" y="2070100"/>
          <p14:tracePt t="6978" x="9277350" y="2070100"/>
          <p14:tracePt t="6993" x="9309100" y="2070100"/>
          <p14:tracePt t="7011" x="9339263" y="2070100"/>
          <p14:tracePt t="7013" x="9348788" y="2070100"/>
          <p14:tracePt t="7027" x="9369425" y="2070100"/>
          <p14:tracePt t="7029" x="9380538" y="2070100"/>
          <p14:tracePt t="7044" x="9410700" y="2070100"/>
          <p14:tracePt t="7061" x="9440863" y="2060575"/>
          <p14:tracePt t="7063" x="9461500" y="2060575"/>
          <p14:tracePt t="7077" x="9512300" y="2049463"/>
          <p14:tracePt t="7095" x="9574213" y="2019300"/>
          <p14:tracePt t="7098" x="9593263" y="2019300"/>
          <p14:tracePt t="7112" x="9655175" y="2008188"/>
          <p14:tracePt t="7119" x="9685338" y="1998663"/>
          <p14:tracePt t="7128" x="9696450" y="1998663"/>
          <p14:tracePt t="7146" x="9736138" y="1978025"/>
          <p14:tracePt t="7161" x="9767888" y="1968500"/>
          <p14:tracePt t="7168" x="9777413" y="1968500"/>
          <p14:tracePt t="7178" x="9786938" y="1968500"/>
          <p14:tracePt t="7195" x="9807575" y="1957388"/>
          <p14:tracePt t="7211" x="9828213" y="1957388"/>
          <p14:tracePt t="7227" x="9869488" y="1957388"/>
          <p14:tracePt t="7245" x="9920288" y="1947863"/>
          <p14:tracePt t="7261" x="9950450" y="1938338"/>
          <p14:tracePt t="7277" x="9980613" y="1938338"/>
          <p14:tracePt t="7278" x="9991725" y="1927225"/>
          <p14:tracePt t="7293" x="10012363" y="1927225"/>
          <p14:tracePt t="7294" x="10033000" y="1927225"/>
          <p14:tracePt t="7310" x="10063163" y="1917700"/>
          <p14:tracePt t="7327" x="10093325" y="1917700"/>
          <p14:tracePt t="7328" x="10113963" y="1917700"/>
          <p14:tracePt t="7343" x="10134600" y="1917700"/>
          <p14:tracePt t="7359" x="10174288" y="1917700"/>
          <p14:tracePt t="7377" x="10206038" y="1917700"/>
          <p14:tracePt t="7378" x="10215563" y="1917700"/>
          <p14:tracePt t="7393" x="10245725" y="1917700"/>
          <p14:tracePt t="7410" x="10277475" y="1917700"/>
          <p14:tracePt t="7427" x="10298113" y="1927225"/>
          <p14:tracePt t="7429" x="10317163" y="1938338"/>
          <p14:tracePt t="7443" x="10328275" y="1938338"/>
          <p14:tracePt t="7461" x="10367963" y="1938338"/>
          <p14:tracePt t="7463" x="10367963" y="1947863"/>
          <p14:tracePt t="7477" x="10409238" y="1957388"/>
          <p14:tracePt t="7494" x="10439400" y="1957388"/>
          <p14:tracePt t="7496" x="10450513" y="1957388"/>
          <p14:tracePt t="7511" x="10491788" y="1968500"/>
          <p14:tracePt t="7527" x="10521950" y="1968500"/>
          <p14:tracePt t="7545" x="10582275" y="1978025"/>
          <p14:tracePt t="7564" x="10614025" y="1978025"/>
          <p14:tracePt t="7579" x="10644188" y="1989138"/>
          <p14:tracePt t="7583" x="10653713" y="1989138"/>
          <p14:tracePt t="7588" x="10664825" y="1998663"/>
          <p14:tracePt t="7596" x="10674350" y="1998663"/>
          <p14:tracePt t="7611" x="10685463" y="1998663"/>
          <p14:tracePt t="7627" x="10704513" y="2008188"/>
          <p14:tracePt t="7629" x="10715625" y="2008188"/>
          <p14:tracePt t="7644" x="10725150" y="2008188"/>
          <p14:tracePt t="7646" x="10736263" y="2008188"/>
          <p14:tracePt t="7660" x="10756900" y="2019300"/>
          <p14:tracePt t="7678" x="10766425" y="2028825"/>
          <p14:tracePt t="7680" x="10775950" y="2028825"/>
          <p14:tracePt t="7695" x="10787063" y="2028825"/>
          <p14:tracePt t="7711" x="10796588" y="2028825"/>
          <p14:tracePt t="7729" x="10796588" y="2039938"/>
          <p14:tracePt t="7731" x="10807700" y="2039938"/>
          <p14:tracePt t="7772" x="10817225" y="2039938"/>
          <p14:tracePt t="7778" x="10817225" y="2049463"/>
          <p14:tracePt t="7785" x="10826750" y="2049463"/>
          <p14:tracePt t="7798" x="10826750" y="2060575"/>
          <p14:tracePt t="7821" x="10837863" y="2060575"/>
          <p14:tracePt t="7856" x="10847388" y="2060575"/>
          <p14:tracePt t="7975" x="10847388" y="2070100"/>
          <p14:tracePt t="8207" x="10847388" y="2079625"/>
          <p14:tracePt t="8221" x="10837863" y="2079625"/>
          <p14:tracePt t="8263" x="10826750" y="2079625"/>
          <p14:tracePt t="8269" x="10817225" y="2090738"/>
          <p14:tracePt t="8303" x="10807700" y="2090738"/>
          <p14:tracePt t="8339" x="10796588" y="2090738"/>
          <p14:tracePt t="8359" x="10787063" y="2090738"/>
          <p14:tracePt t="8366" x="10775950" y="2090738"/>
          <p14:tracePt t="8380" x="10766425" y="2090738"/>
          <p14:tracePt t="8387" x="10745788" y="2090738"/>
          <p14:tracePt t="8396" x="10736263" y="2090738"/>
          <p14:tracePt t="8411" x="10653713" y="2090738"/>
          <p14:tracePt t="8415" x="10593388" y="2079625"/>
          <p14:tracePt t="8428" x="10367963" y="2039938"/>
          <p14:tracePt t="8449" x="10113963" y="2008188"/>
          <p14:tracePt t="8458" x="9736138" y="1938338"/>
          <p14:tracePt t="8465" x="9369425" y="1885950"/>
          <p14:tracePt t="8477" x="8940800" y="1835150"/>
          <p14:tracePt t="8479" x="8707438" y="1804988"/>
          <p14:tracePt t="8494" x="7799388" y="1733550"/>
          <p14:tracePt t="8510" x="6881813" y="1712913"/>
          <p14:tracePt t="8528" x="6015038" y="1743075"/>
          <p14:tracePt t="8530" x="5708650" y="1754188"/>
          <p14:tracePt t="8544" x="5180013" y="1814513"/>
          <p14:tracePt t="8562" x="4546600" y="1876425"/>
          <p14:tracePt t="8577" x="4364038" y="1897063"/>
          <p14:tracePt t="8579" x="4262438" y="1906588"/>
          <p14:tracePt t="8594" x="3997325" y="1927225"/>
          <p14:tracePt t="8595" x="3905250" y="1927225"/>
          <p14:tracePt t="8610" x="3822700" y="1938338"/>
          <p14:tracePt t="8612" x="3741738" y="1947863"/>
          <p14:tracePt t="8627" x="3629025" y="1957388"/>
          <p14:tracePt t="8644" x="3578225" y="1968500"/>
          <p14:tracePt t="8645" x="3568700" y="1968500"/>
          <p14:tracePt t="8661" x="3548063" y="1978025"/>
          <p14:tracePt t="8677" x="3527425" y="1978025"/>
          <p14:tracePt t="8694" x="3506788" y="1989138"/>
          <p14:tracePt t="8696" x="3497263" y="1989138"/>
          <p14:tracePt t="8710" x="3476625" y="1998663"/>
          <p14:tracePt t="8728" x="3455988" y="1998663"/>
          <p14:tracePt t="8744" x="3425825" y="2008188"/>
          <p14:tracePt t="8761" x="3405188" y="2028825"/>
          <p14:tracePt t="8778" x="3375025" y="2039938"/>
          <p14:tracePt t="8794" x="3354388" y="2039938"/>
          <p14:tracePt t="8796" x="3354388" y="2049463"/>
          <p14:tracePt t="8811" x="3324225" y="2060575"/>
          <p14:tracePt t="8813" x="3313113" y="2070100"/>
          <p14:tracePt t="8828" x="3303588" y="2079625"/>
          <p14:tracePt t="8830" x="3292475" y="2090738"/>
          <p14:tracePt t="8843" x="3282950" y="2111375"/>
          <p14:tracePt t="8861" x="3252788" y="2141538"/>
          <p14:tracePt t="8863" x="3232150" y="2141538"/>
          <p14:tracePt t="8877" x="3232150" y="2151063"/>
          <p14:tracePt t="8879" x="3221038" y="2162175"/>
          <p14:tracePt t="8894" x="3190875" y="2182813"/>
          <p14:tracePt t="8911" x="3170238" y="2212975"/>
          <p14:tracePt t="8913" x="3170238" y="2233613"/>
          <p14:tracePt t="8927" x="3149600" y="2243138"/>
          <p14:tracePt t="8929" x="3149600" y="2254250"/>
          <p14:tracePt t="8944" x="3140075" y="2274888"/>
          <p14:tracePt t="8961" x="3130550" y="2305050"/>
          <p14:tracePt t="8977" x="3119438" y="2325688"/>
          <p14:tracePt t="8994" x="3109913" y="2344738"/>
          <p14:tracePt t="9011" x="3109913" y="2365375"/>
          <p14:tracePt t="9013" x="3109913" y="2376488"/>
          <p14:tracePt t="9027" x="3109913" y="2397125"/>
          <p14:tracePt t="9044" x="3109913" y="2406650"/>
          <p14:tracePt t="9046" x="3109913" y="2416175"/>
          <p14:tracePt t="9061" x="3119438" y="2427288"/>
          <p14:tracePt t="9078" x="3119438" y="2447925"/>
          <p14:tracePt t="9079" x="3119438" y="2457450"/>
          <p14:tracePt t="9095" x="3130550" y="2468563"/>
          <p14:tracePt t="9110" x="3130550" y="2487613"/>
          <p14:tracePt t="9127" x="3149600" y="2487613"/>
          <p14:tracePt t="9144" x="3160713" y="2508250"/>
          <p14:tracePt t="9161" x="3181350" y="2508250"/>
          <p14:tracePt t="9178" x="3181350" y="2519363"/>
          <p14:tracePt t="9180" x="3190875" y="2528888"/>
          <p14:tracePt t="9194" x="3201988" y="2540000"/>
          <p14:tracePt t="9213" x="3211513" y="2540000"/>
          <p14:tracePt t="9227" x="3211513" y="2549525"/>
          <p14:tracePt t="9229" x="3221038" y="2549525"/>
          <p14:tracePt t="9245" x="3232150" y="2549525"/>
          <p14:tracePt t="9249" x="3241675" y="2549525"/>
          <p14:tracePt t="9263" x="3252788" y="2559050"/>
          <p14:tracePt t="9269" x="3262313" y="2559050"/>
          <p14:tracePt t="9277" x="3273425" y="2559050"/>
          <p14:tracePt t="9295" x="3292475" y="2570163"/>
          <p14:tracePt t="9298" x="3303588" y="2570163"/>
          <p14:tracePt t="9312" x="3324225" y="2570163"/>
          <p14:tracePt t="9319" x="3333750" y="2579688"/>
          <p14:tracePt t="9326" x="3344863" y="2579688"/>
          <p14:tracePt t="9344" x="3354388" y="2579688"/>
          <p14:tracePt t="9345" x="3363913" y="2579688"/>
          <p14:tracePt t="9361" x="3384550" y="2579688"/>
          <p14:tracePt t="9377" x="3395663" y="2579688"/>
          <p14:tracePt t="9395" x="3414713" y="2579688"/>
          <p14:tracePt t="9412" x="3425825" y="2579688"/>
          <p14:tracePt t="9428" x="3435350" y="2579688"/>
          <p14:tracePt t="9430" x="3446463" y="2579688"/>
          <p14:tracePt t="9444" x="3455988" y="2579688"/>
          <p14:tracePt t="9446" x="3467100" y="2579688"/>
          <p14:tracePt t="9460" x="3497263" y="2579688"/>
          <p14:tracePt t="9478" x="3538538" y="2579688"/>
          <p14:tracePt t="9480" x="3548063" y="2579688"/>
          <p14:tracePt t="9495" x="3578225" y="2579688"/>
          <p14:tracePt t="9511" x="3608388" y="2579688"/>
          <p14:tracePt t="9529" x="3629025" y="2579688"/>
          <p14:tracePt t="9531" x="3640138" y="2579688"/>
          <p14:tracePt t="9548" x="3649663" y="2579688"/>
          <p14:tracePt t="9554" x="3670300" y="2579688"/>
          <p14:tracePt t="9561" x="3679825" y="2579688"/>
          <p14:tracePt t="9566" x="3690938" y="2579688"/>
          <p14:tracePt t="9571" x="3700463" y="2579688"/>
          <p14:tracePt t="9586" x="3721100" y="2579688"/>
          <p14:tracePt t="9595" x="3732213" y="2579688"/>
          <p14:tracePt t="9613" x="3762375" y="2579688"/>
          <p14:tracePt t="9619" x="3771900" y="2579688"/>
          <p14:tracePt t="9626" x="3783013" y="2579688"/>
          <p14:tracePt t="9644" x="3803650" y="2579688"/>
          <p14:tracePt t="9660" x="3822700" y="2590800"/>
          <p14:tracePt t="9662" x="3833813" y="2590800"/>
          <p14:tracePt t="9677" x="3854450" y="2600325"/>
          <p14:tracePt t="9694" x="3873500" y="2600325"/>
          <p14:tracePt t="9711" x="3894138" y="2609850"/>
          <p14:tracePt t="9727" x="3914775" y="2609850"/>
          <p14:tracePt t="9745" x="3935413" y="2609850"/>
          <p14:tracePt t="9761" x="3944938" y="2620963"/>
          <p14:tracePt t="9778" x="3956050" y="2630488"/>
          <p14:tracePt t="9780" x="3965575" y="2630488"/>
          <p14:tracePt t="9794" x="3976688" y="2641600"/>
          <p14:tracePt t="9811" x="3997325" y="2651125"/>
          <p14:tracePt t="9827" x="4006850" y="2662238"/>
          <p14:tracePt t="9847" x="4027488" y="2681288"/>
          <p14:tracePt t="9855" x="4037013" y="2692400"/>
          <p14:tracePt t="9859" x="4048125" y="2701925"/>
          <p14:tracePt t="9865" x="4057650" y="2701925"/>
          <p14:tracePt t="9876" x="4067175" y="2713038"/>
          <p14:tracePt t="9882" x="4078288" y="2722563"/>
          <p14:tracePt t="9895" x="4098925" y="2743200"/>
          <p14:tracePt t="9911" x="4108450" y="2743200"/>
          <p14:tracePt t="9915" x="4119563" y="2752725"/>
          <p14:tracePt t="9922" x="4129088" y="2752725"/>
          <p14:tracePt t="9935" x="4138613" y="2763838"/>
          <p14:tracePt t="9943" x="4149725" y="2773363"/>
          <p14:tracePt t="9960" x="4170363" y="2784475"/>
          <p14:tracePt t="9962" x="4179888" y="2794000"/>
          <p14:tracePt t="9977" x="4200525" y="2794000"/>
          <p14:tracePt t="9978" x="4200525" y="2805113"/>
          <p14:tracePt t="9993" x="4230688" y="2814638"/>
          <p14:tracePt t="10011" x="4241800" y="2824163"/>
          <p14:tracePt t="10012" x="4251325" y="2824163"/>
          <p14:tracePt t="10027" x="4271963" y="2835275"/>
          <p14:tracePt t="10044" x="4292600" y="2844800"/>
          <p14:tracePt t="10061" x="4322763" y="2855913"/>
          <p14:tracePt t="10077" x="4332288" y="2865438"/>
          <p14:tracePt t="10094" x="4352925" y="2876550"/>
          <p14:tracePt t="10096" x="4373563" y="2876550"/>
          <p14:tracePt t="10110" x="4384675" y="2876550"/>
          <p14:tracePt t="10112" x="4394200" y="2876550"/>
          <p14:tracePt t="10127" x="4435475" y="2886075"/>
          <p14:tracePt t="10145" x="4465638" y="2895600"/>
          <p14:tracePt t="10147" x="4475163" y="2895600"/>
          <p14:tracePt t="10160" x="4527550" y="2895600"/>
          <p14:tracePt t="10178" x="4537075" y="2895600"/>
          <p14:tracePt t="10195" x="4578350" y="2895600"/>
          <p14:tracePt t="10211" x="4597400" y="2895600"/>
          <p14:tracePt t="10228" x="4629150" y="2895600"/>
          <p14:tracePt t="10245" x="4638675" y="2895600"/>
          <p14:tracePt t="10262" x="4659313" y="2895600"/>
          <p14:tracePt t="10278" x="4668838" y="2895600"/>
          <p14:tracePt t="10279" x="4679950" y="2895600"/>
          <p14:tracePt t="10294" x="4689475" y="2895600"/>
          <p14:tracePt t="10311" x="4700588" y="2886075"/>
          <p14:tracePt t="10327" x="4710113" y="2876550"/>
          <p14:tracePt t="10357" x="4721225" y="2876550"/>
          <p14:tracePt t="10370" x="4730750" y="2865438"/>
          <p14:tracePt t="10385" x="4740275" y="2865438"/>
          <p14:tracePt t="10395" x="4740275" y="2855913"/>
          <p14:tracePt t="10396" x="4760913" y="2844800"/>
          <p14:tracePt t="10411" x="4772025" y="2835275"/>
          <p14:tracePt t="10427" x="4791075" y="2814638"/>
          <p14:tracePt t="10444" x="4822825" y="2805113"/>
          <p14:tracePt t="10446" x="4832350" y="2794000"/>
          <p14:tracePt t="10460" x="4852988" y="2794000"/>
          <p14:tracePt t="10462" x="4862513" y="2794000"/>
          <p14:tracePt t="10477" x="4894263" y="2773363"/>
          <p14:tracePt t="10495" x="4945063" y="2752725"/>
          <p14:tracePt t="10510" x="4954588" y="2752725"/>
          <p14:tracePt t="10513" x="4975225" y="2743200"/>
          <p14:tracePt t="10527" x="5005388" y="2722563"/>
          <p14:tracePt t="10544" x="5056188" y="2722563"/>
          <p14:tracePt t="10561" x="5108575" y="2722563"/>
          <p14:tracePt t="10577" x="5138738" y="2722563"/>
          <p14:tracePt t="10595" x="5199063" y="2722563"/>
          <p14:tracePt t="10611" x="5240338" y="2722563"/>
          <p14:tracePt t="10629" x="5291138" y="2722563"/>
          <p14:tracePt t="10644" x="5341938" y="2722563"/>
          <p14:tracePt t="10661" x="5383213" y="2722563"/>
          <p14:tracePt t="10663" x="5392738" y="2722563"/>
          <p14:tracePt t="10679" x="5434013" y="2722563"/>
          <p14:tracePt t="10685" x="5445125" y="2722563"/>
          <p14:tracePt t="10693" x="5454650" y="2722563"/>
          <p14:tracePt t="10701" x="5475288" y="2722563"/>
          <p14:tracePt t="10711" x="5495925" y="2722563"/>
          <p14:tracePt t="10716" x="5505450" y="2722563"/>
          <p14:tracePt t="10728" x="5546725" y="2722563"/>
          <p14:tracePt t="10735" x="5556250" y="2722563"/>
          <p14:tracePt t="10746" x="5576888" y="2722563"/>
          <p14:tracePt t="10750" x="5597525" y="2722563"/>
          <p14:tracePt t="10760" x="5607050" y="2733675"/>
          <p14:tracePt t="10778" x="5648325" y="2733675"/>
          <p14:tracePt t="10784" x="5668963" y="2733675"/>
          <p14:tracePt t="10794" x="5699125" y="2743200"/>
          <p14:tracePt t="10798" x="5729288" y="2743200"/>
          <p14:tracePt t="10812" x="5770563" y="2752725"/>
          <p14:tracePt t="10828" x="5821363" y="2763838"/>
          <p14:tracePt t="10847" x="5872163" y="2763838"/>
          <p14:tracePt t="10861" x="5903913" y="2773363"/>
          <p14:tracePt t="10876" x="5943600" y="2784475"/>
          <p14:tracePt t="10894" x="5973763" y="2784475"/>
          <p14:tracePt t="10910" x="6005513" y="2794000"/>
          <p14:tracePt t="10928" x="6015038" y="2794000"/>
          <p14:tracePt t="10930" x="6035675" y="2805113"/>
          <p14:tracePt t="10943" x="6045200" y="2805113"/>
          <p14:tracePt t="10960" x="6076950" y="2805113"/>
          <p14:tracePt t="10979" x="6107113" y="2805113"/>
          <p14:tracePt t="10994" x="6116638" y="2805113"/>
          <p14:tracePt t="10996" x="6127750" y="2805113"/>
          <p14:tracePt t="11010" x="6148388" y="2805113"/>
          <p14:tracePt t="11028" x="6157913" y="2805113"/>
          <p14:tracePt t="11030" x="6167438" y="2805113"/>
          <p14:tracePt t="11044" x="6178550" y="2805113"/>
          <p14:tracePt t="11063" x="6188075" y="2805113"/>
          <p14:tracePt t="11086" x="6199188" y="2805113"/>
          <p14:tracePt t="11099" x="6208713" y="2805113"/>
          <p14:tracePt t="11141" x="6219825" y="2805113"/>
          <p14:tracePt t="12753" x="6148388" y="2805113"/>
          <p14:tracePt t="12759" x="6065838" y="2805113"/>
          <p14:tracePt t="12768" x="6005513" y="2805113"/>
          <p14:tracePt t="12778" x="5954713" y="2805113"/>
          <p14:tracePt t="12782" x="5892800" y="2805113"/>
          <p14:tracePt t="12795" x="5842000" y="2805113"/>
          <p14:tracePt t="12799" x="5780088" y="2805113"/>
          <p14:tracePt t="12812" x="5638800" y="2814638"/>
          <p14:tracePt t="12829" x="5454650" y="2835275"/>
          <p14:tracePt t="12845" x="5341938" y="2844800"/>
          <p14:tracePt t="12851" x="5302250" y="2855913"/>
          <p14:tracePt t="12861" x="5270500" y="2855913"/>
          <p14:tracePt t="12878" x="5219700" y="2876550"/>
          <p14:tracePt t="12895" x="5168900" y="2876550"/>
          <p14:tracePt t="12896" x="5148263" y="2886075"/>
          <p14:tracePt t="12911" x="5097463" y="2895600"/>
          <p14:tracePt t="12928" x="5067300" y="2906713"/>
          <p14:tracePt t="12946" x="4995863" y="2927350"/>
          <p14:tracePt t="12951" x="4965700" y="2936875"/>
          <p14:tracePt t="12964" x="4924425" y="2957513"/>
          <p14:tracePt t="12971" x="4894263" y="2967038"/>
          <p14:tracePt t="12976" x="4862513" y="2978150"/>
          <p14:tracePt t="12987" x="4843463" y="2987675"/>
          <p14:tracePt t="12994" x="4822825" y="2998788"/>
          <p14:tracePt t="12998" x="4811713" y="3008313"/>
          <p14:tracePt t="13004" x="4791075" y="3008313"/>
          <p14:tracePt t="13013" x="4772025" y="3008313"/>
          <p14:tracePt t="13019" x="4760913" y="3017838"/>
          <p14:tracePt t="13024" x="4751388" y="3017838"/>
          <p14:tracePt t="13033" x="4730750" y="3028950"/>
          <p14:tracePt t="13044" x="4710113" y="3038475"/>
          <p14:tracePt t="13045" x="4700588" y="3038475"/>
          <p14:tracePt t="13060" x="4668838" y="3059113"/>
          <p14:tracePt t="13079" x="4638675" y="3070225"/>
          <p14:tracePt t="13093" x="4608513" y="3079750"/>
          <p14:tracePt t="13110" x="4587875" y="3100388"/>
          <p14:tracePt t="13127" x="4578350" y="3100388"/>
          <p14:tracePt t="13128" x="4567238" y="3100388"/>
          <p14:tracePt t="13143" x="4557713" y="3109913"/>
          <p14:tracePt t="13160" x="4546600" y="3121025"/>
          <p14:tracePt t="13177" x="4537075" y="3121025"/>
          <p14:tracePt t="13194" x="4527550" y="3121025"/>
          <p14:tracePt t="13404" x="4527550" y="3109913"/>
          <p14:tracePt t="13418" x="4537075" y="3109913"/>
          <p14:tracePt t="13432" x="4546600" y="3109913"/>
          <p14:tracePt t="13438" x="4557713" y="3109913"/>
          <p14:tracePt t="13444" x="4578350" y="3100388"/>
          <p14:tracePt t="13460" x="4618038" y="3089275"/>
          <p14:tracePt t="13477" x="4668838" y="3070225"/>
          <p14:tracePt t="13479" x="4721225" y="3059113"/>
          <p14:tracePt t="13494" x="4760913" y="3059113"/>
          <p14:tracePt t="13496" x="4791075" y="3059113"/>
          <p14:tracePt t="13510" x="4852988" y="3049588"/>
          <p14:tracePt t="13528" x="4954588" y="3049588"/>
          <p14:tracePt t="13544" x="5005388" y="3049588"/>
          <p14:tracePt t="13561" x="5056188" y="3049588"/>
          <p14:tracePt t="13563" x="5076825" y="3049588"/>
          <p14:tracePt t="13577" x="5118100" y="3049588"/>
          <p14:tracePt t="13594" x="5168900" y="3049588"/>
          <p14:tracePt t="13611" x="5199063" y="3049588"/>
          <p14:tracePt t="13613" x="5210175" y="3049588"/>
          <p14:tracePt t="13627" x="5240338" y="3059113"/>
          <p14:tracePt t="13628" x="5270500" y="3070225"/>
          <p14:tracePt t="13644" x="5302250" y="3070225"/>
          <p14:tracePt t="13661" x="5373688" y="3070225"/>
          <p14:tracePt t="13678" x="5392738" y="3079750"/>
          <p14:tracePt t="13694" x="5413375" y="3089275"/>
          <p14:tracePt t="13696" x="5424488" y="3089275"/>
          <p14:tracePt t="13711" x="5434013" y="3089275"/>
          <p14:tracePt t="13727" x="5445125" y="3100388"/>
          <p14:tracePt t="13744" x="5464175" y="3100388"/>
          <p14:tracePt t="13761" x="5475288" y="3109913"/>
          <p14:tracePt t="13789" x="5484813" y="3109913"/>
          <p14:tracePt t="13826" x="5495925" y="3109913"/>
          <p14:tracePt t="13846" x="5505450" y="3109913"/>
          <p14:tracePt t="14748" x="5495925" y="3109913"/>
          <p14:tracePt t="14754" x="5434013" y="3100388"/>
          <p14:tracePt t="14762" x="5353050" y="3070225"/>
          <p14:tracePt t="14778" x="5219700" y="3038475"/>
          <p14:tracePt t="14784" x="5199063" y="3038475"/>
          <p14:tracePt t="14794" x="5159375" y="3028950"/>
          <p14:tracePt t="14798" x="5108575" y="3008313"/>
          <p14:tracePt t="14806" x="5067300" y="3008313"/>
          <p14:tracePt t="14815" x="5026025" y="3008313"/>
          <p14:tracePt t="14828" x="4914900" y="3008313"/>
          <p14:tracePt t="14833" x="4791075" y="3008313"/>
          <p14:tracePt t="14845" x="4700588" y="2987675"/>
          <p14:tracePt t="14849" x="4629150" y="2987675"/>
          <p14:tracePt t="14855" x="4578350" y="2987675"/>
          <p14:tracePt t="14861" x="4486275" y="2978150"/>
          <p14:tracePt t="14876" x="4352925" y="2978150"/>
          <p14:tracePt t="14894" x="4241800" y="2967038"/>
          <p14:tracePt t="14896" x="4200525" y="2967038"/>
          <p14:tracePt t="14910" x="4138613" y="2967038"/>
          <p14:tracePt t="14927" x="4087813" y="2967038"/>
          <p14:tracePt t="14945" x="4016375" y="2967038"/>
          <p14:tracePt t="14946" x="3997325" y="2967038"/>
          <p14:tracePt t="14960" x="3944938" y="2978150"/>
          <p14:tracePt t="14977" x="3905250" y="2987675"/>
          <p14:tracePt t="14978" x="3884613" y="2987675"/>
          <p14:tracePt t="14994" x="3873500" y="2987675"/>
          <p14:tracePt t="14995" x="3863975" y="2987675"/>
          <p14:tracePt t="15010" x="3843338" y="3008313"/>
          <p14:tracePt t="15028" x="3822700" y="3008313"/>
          <p14:tracePt t="15030" x="3813175" y="3017838"/>
          <p14:tracePt t="15044" x="3792538" y="3028950"/>
          <p14:tracePt t="15061" x="3762375" y="3049588"/>
          <p14:tracePt t="15079" x="3741738" y="3070225"/>
          <p14:tracePt t="15080" x="3732213" y="3089275"/>
          <p14:tracePt t="15094" x="3721100" y="3100388"/>
          <p14:tracePt t="15112" x="3700463" y="3121025"/>
          <p14:tracePt t="15129" x="3700463" y="3130550"/>
          <p14:tracePt t="15144" x="3690938" y="3151188"/>
          <p14:tracePt t="15163" x="3690938" y="3171825"/>
          <p14:tracePt t="15170" x="3690938" y="3181350"/>
          <p14:tracePt t="15175" x="3690938" y="3201988"/>
          <p14:tracePt t="15191" x="3690938" y="3222625"/>
          <p14:tracePt t="15197" x="3690938" y="3232150"/>
          <p14:tracePt t="15211" x="3690938" y="3252788"/>
          <p14:tracePt t="15227" x="3690938" y="3263900"/>
          <p14:tracePt t="15244" x="3690938" y="3282950"/>
          <p14:tracePt t="15261" x="3690938" y="3294063"/>
          <p14:tracePt t="15277" x="3690938" y="3303588"/>
          <p14:tracePt t="15293" x="3690938" y="3314700"/>
          <p14:tracePt t="15295" x="3690938" y="3324225"/>
          <p14:tracePt t="15310" x="3700463" y="3324225"/>
          <p14:tracePt t="15326" x="3711575" y="3335338"/>
          <p14:tracePt t="15343" x="3711575" y="3344863"/>
          <p14:tracePt t="15360" x="3721100" y="3344863"/>
          <p14:tracePt t="15376" x="3721100" y="3354388"/>
          <p14:tracePt t="15393" x="3732213" y="3354388"/>
          <p14:tracePt t="15434" x="3741738" y="3354388"/>
          <p14:tracePt t="15448" x="3751263" y="3354388"/>
          <p14:tracePt t="15455" x="3762375" y="3354388"/>
          <p14:tracePt t="15462" x="3783013" y="3354388"/>
          <p14:tracePt t="15477" x="3792538" y="3354388"/>
          <p14:tracePt t="15494" x="3884613" y="3354388"/>
          <p14:tracePt t="15510" x="3935413" y="3354388"/>
          <p14:tracePt t="15527" x="4048125" y="3344863"/>
          <p14:tracePt t="15545" x="4108450" y="3344863"/>
          <p14:tracePt t="15549" x="4138613" y="3344863"/>
          <p14:tracePt t="15554" x="4170363" y="3344863"/>
          <p14:tracePt t="15564" x="4221163" y="3324225"/>
          <p14:tracePt t="15578" x="4302125" y="3314700"/>
          <p14:tracePt t="15582" x="4343400" y="3314700"/>
          <p14:tracePt t="15589" x="4384675" y="3314700"/>
          <p14:tracePt t="15595" x="4435475" y="3314700"/>
          <p14:tracePt t="15612" x="4546600" y="3303588"/>
          <p14:tracePt t="15618" x="4578350" y="3294063"/>
          <p14:tracePt t="15627" x="4608513" y="3294063"/>
          <p14:tracePt t="15644" x="4689475" y="3294063"/>
          <p14:tracePt t="15660" x="4730750" y="3282950"/>
          <p14:tracePt t="15677" x="4772025" y="3273425"/>
          <p14:tracePt t="15679" x="4791075" y="3273425"/>
          <p14:tracePt t="15695" x="4843463" y="3263900"/>
          <p14:tracePt t="15711" x="4894263" y="3263900"/>
          <p14:tracePt t="15727" x="4945063" y="3263900"/>
          <p14:tracePt t="15729" x="4975225" y="3252788"/>
          <p14:tracePt t="15744" x="4995863" y="3252788"/>
          <p14:tracePt t="15762" x="5097463" y="3232150"/>
          <p14:tracePt t="15763" x="5118100" y="3232150"/>
          <p14:tracePt t="15778" x="5219700" y="3211513"/>
          <p14:tracePt t="15793" x="5362575" y="3181350"/>
          <p14:tracePt t="15811" x="5475288" y="3171825"/>
          <p14:tracePt t="15828" x="5567363" y="3151188"/>
          <p14:tracePt t="15830" x="5607050" y="3141663"/>
          <p14:tracePt t="15844" x="5668963" y="3141663"/>
          <p14:tracePt t="15861" x="5761038" y="3130550"/>
          <p14:tracePt t="15878" x="5821363" y="3121025"/>
          <p14:tracePt t="15880" x="5862638" y="3121025"/>
          <p14:tracePt t="15894" x="5903913" y="3121025"/>
          <p14:tracePt t="15896" x="5922963" y="3121025"/>
          <p14:tracePt t="15913" x="5964238" y="3121025"/>
          <p14:tracePt t="15917" x="5973763" y="3121025"/>
          <p14:tracePt t="15927" x="5994400" y="3121025"/>
          <p14:tracePt t="15944" x="6045200" y="3121025"/>
          <p14:tracePt t="15945" x="6056313" y="3121025"/>
          <p14:tracePt t="15960" x="6086475" y="3121025"/>
          <p14:tracePt t="15976" x="6178550" y="3109913"/>
          <p14:tracePt t="15994" x="6270625" y="3109913"/>
          <p14:tracePt t="16011" x="6291263" y="3109913"/>
          <p14:tracePt t="16013" x="6321425" y="3109913"/>
          <p14:tracePt t="16016" x="6342063" y="3109913"/>
          <p14:tracePt t="16027" x="6351588" y="3109913"/>
          <p14:tracePt t="16044" x="6381750" y="3109913"/>
          <p14:tracePt t="16046" x="6381750" y="3121025"/>
          <p14:tracePt t="16062" x="6402388" y="3121025"/>
          <p14:tracePt t="16077" x="6423025" y="3130550"/>
          <p14:tracePt t="16094" x="6432550" y="3130550"/>
          <p14:tracePt t="16096" x="6443663" y="3141663"/>
          <p14:tracePt t="16111" x="6464300" y="3141663"/>
          <p14:tracePt t="16128" x="6473825" y="3141663"/>
          <p14:tracePt t="16130" x="6473825" y="3151188"/>
          <p14:tracePt t="16143" x="6484938" y="3151188"/>
          <p14:tracePt t="16160" x="6494463" y="3160713"/>
          <p14:tracePt t="16162" x="6503988" y="3160713"/>
          <p14:tracePt t="16178" x="6515100" y="3160713"/>
          <p14:tracePt t="16194" x="6524625" y="3171825"/>
          <p14:tracePt t="16211" x="6535738" y="3181350"/>
          <p14:tracePt t="16242" x="6545263" y="3181350"/>
          <p14:tracePt t="16276" x="6556375" y="3181350"/>
          <p14:tracePt t="16593" x="6473825" y="3181350"/>
          <p14:tracePt t="16599" x="6372225" y="3181350"/>
          <p14:tracePt t="16611" x="6238875" y="3160713"/>
          <p14:tracePt t="16613" x="6157913" y="3151188"/>
          <p14:tracePt t="16628" x="5872163" y="3130550"/>
          <p14:tracePt t="16645" x="5392738" y="3079750"/>
          <p14:tracePt t="16647" x="5108575" y="3070225"/>
          <p14:tracePt t="16660" x="4945063" y="3070225"/>
          <p14:tracePt t="16662" x="4740275" y="3070225"/>
          <p14:tracePt t="16677" x="4486275" y="3070225"/>
          <p14:tracePt t="16695" x="4313238" y="3070225"/>
          <p14:tracePt t="16697" x="4241800" y="3070225"/>
          <p14:tracePt t="16710" x="4179888" y="3079750"/>
          <p14:tracePt t="16712" x="4159250" y="3079750"/>
          <p14:tracePt t="16727" x="4138613" y="3079750"/>
          <p14:tracePt t="16745" x="4108450" y="3100388"/>
          <p14:tracePt t="16767" x="4098925" y="3100388"/>
          <p14:tracePt t="16781" x="4087813" y="3100388"/>
          <p14:tracePt t="16795" x="4087813" y="3109913"/>
          <p14:tracePt t="16811" x="4078288" y="3130550"/>
          <p14:tracePt t="16829" x="4067175" y="3151188"/>
          <p14:tracePt t="16844" x="4067175" y="3160713"/>
          <p14:tracePt t="16846" x="4057650" y="3160713"/>
          <p14:tracePt t="16861" x="4048125" y="3181350"/>
          <p14:tracePt t="16878" x="4027488" y="3201988"/>
          <p14:tracePt t="16894" x="4016375" y="3222625"/>
          <p14:tracePt t="16915" x="3997325" y="3252788"/>
          <p14:tracePt t="16921" x="3997325" y="3263900"/>
          <p14:tracePt t="16936" x="3986213" y="3282950"/>
          <p14:tracePt t="16945" x="3986213" y="3294063"/>
          <p14:tracePt t="16950" x="3986213" y="3303588"/>
          <p14:tracePt t="16962" x="3976688" y="3314700"/>
          <p14:tracePt t="16978" x="3976688" y="3324225"/>
          <p14:tracePt t="16994" x="3976688" y="3344863"/>
          <p14:tracePt t="16996" x="3965575" y="3344863"/>
          <p14:tracePt t="17011" x="3965575" y="3354388"/>
          <p14:tracePt t="17027" x="3965575" y="3395663"/>
          <p14:tracePt t="17044" x="3965575" y="3416300"/>
          <p14:tracePt t="17046" x="3965575" y="3436938"/>
          <p14:tracePt t="17062" x="3965575" y="3457575"/>
          <p14:tracePt t="17078" x="3965575" y="3467100"/>
          <p14:tracePt t="17094" x="3976688" y="3508375"/>
          <p14:tracePt t="17111" x="3986213" y="3529013"/>
          <p14:tracePt t="17127" x="3986213" y="3548063"/>
          <p14:tracePt t="17129" x="3997325" y="3568700"/>
          <p14:tracePt t="17145" x="3997325" y="3589338"/>
          <p14:tracePt t="17160" x="4016375" y="3609975"/>
          <p14:tracePt t="17178" x="4037013" y="3619500"/>
          <p14:tracePt t="17195" x="4048125" y="3630613"/>
          <p14:tracePt t="17213" x="4067175" y="3640138"/>
          <p14:tracePt t="17217" x="4078288" y="3640138"/>
          <p14:tracePt t="17223" x="4087813" y="3640138"/>
          <p14:tracePt t="17233" x="4098925" y="3640138"/>
          <p14:tracePt t="17244" x="4119563" y="3640138"/>
          <p14:tracePt t="17261" x="4149725" y="3640138"/>
          <p14:tracePt t="17266" x="4170363" y="3640138"/>
          <p14:tracePt t="17271" x="4179888" y="3630613"/>
          <p14:tracePt t="17280" x="4191000" y="3630613"/>
          <p14:tracePt t="17293" x="4221163" y="3619500"/>
          <p14:tracePt t="17310" x="4251325" y="3609975"/>
          <p14:tracePt t="17312" x="4271963" y="3600450"/>
          <p14:tracePt t="17327" x="4281488" y="3589338"/>
          <p14:tracePt t="17328" x="4302125" y="3589338"/>
          <p14:tracePt t="17343" x="4332288" y="3568700"/>
          <p14:tracePt t="17361" x="4373563" y="3548063"/>
          <p14:tracePt t="17377" x="4414838" y="3529013"/>
          <p14:tracePt t="17395" x="4465638" y="3508375"/>
          <p14:tracePt t="17397" x="4506913" y="3487738"/>
          <p14:tracePt t="17410" x="4527550" y="3467100"/>
          <p14:tracePt t="17427" x="4649788" y="3425825"/>
          <p14:tracePt t="17445" x="4791075" y="3375025"/>
          <p14:tracePt t="17461" x="4832350" y="3365500"/>
          <p14:tracePt t="17464" x="4852988" y="3354388"/>
          <p14:tracePt t="17468" x="4914900" y="3344863"/>
          <p14:tracePt t="17475" x="4945063" y="3335338"/>
          <p14:tracePt t="17483" x="4975225" y="3335338"/>
          <p14:tracePt t="17495" x="5046663" y="3314700"/>
          <p14:tracePt t="17510" x="5108575" y="3314700"/>
          <p14:tracePt t="17527" x="5180013" y="3314700"/>
          <p14:tracePt t="17529" x="5199063" y="3314700"/>
          <p14:tracePt t="17544" x="5219700" y="3314700"/>
          <p14:tracePt t="17547" x="5240338" y="3314700"/>
          <p14:tracePt t="17560" x="5270500" y="3314700"/>
          <p14:tracePt t="17578" x="5311775" y="3335338"/>
          <p14:tracePt t="17594" x="5332413" y="3335338"/>
          <p14:tracePt t="17596" x="5332413" y="3344863"/>
          <p14:tracePt t="17610" x="5362575" y="3354388"/>
          <p14:tracePt t="17628" x="5403850" y="3375025"/>
          <p14:tracePt t="17643" x="5424488" y="3375025"/>
          <p14:tracePt t="17660" x="5454650" y="3395663"/>
          <p14:tracePt t="17678" x="5484813" y="3395663"/>
          <p14:tracePt t="17680" x="5495925" y="3406775"/>
          <p14:tracePt t="17695" x="5505450" y="3416300"/>
          <p14:tracePt t="17710" x="5535613" y="3425825"/>
          <p14:tracePt t="17728" x="5556250" y="3446463"/>
          <p14:tracePt t="17744" x="5567363" y="3446463"/>
          <p14:tracePt t="17762" x="5576888" y="3457575"/>
          <p14:tracePt t="17778" x="5586413" y="3457575"/>
          <p14:tracePt t="17796" x="5586413" y="3467100"/>
          <p14:tracePt t="17813" x="5597525" y="3467100"/>
          <p14:tracePt t="17944" x="5597525" y="3446463"/>
          <p14:tracePt t="17952" x="5576888" y="3386138"/>
          <p14:tracePt t="17961" x="5535613" y="3335338"/>
          <p14:tracePt t="17965" x="5505450" y="3232150"/>
          <p14:tracePt t="17978" x="5392738" y="3017838"/>
          <p14:tracePt t="17994" x="5341938" y="2906713"/>
          <p14:tracePt t="18000" x="5332413" y="2886075"/>
          <p14:tracePt t="18011" x="5311775" y="2865438"/>
          <p14:tracePt t="18014" x="5311775" y="2844800"/>
          <p14:tracePt t="18028" x="5291138" y="2814638"/>
          <p14:tracePt t="18043" x="5270500" y="2763838"/>
          <p14:tracePt t="18061" x="5240338" y="2701925"/>
          <p14:tracePt t="18063" x="5240338" y="2692400"/>
          <p14:tracePt t="18077" x="5230813" y="2662238"/>
          <p14:tracePt t="18079" x="5210175" y="2641600"/>
          <p14:tracePt t="18093" x="5199063" y="2609850"/>
          <p14:tracePt t="18111" x="5189538" y="2570163"/>
          <p14:tracePt t="18127" x="5180013" y="2549525"/>
          <p14:tracePt t="18144" x="5168900" y="2528888"/>
          <p14:tracePt t="18146" x="5168900" y="2519363"/>
          <p14:tracePt t="18160" x="5159375" y="2519363"/>
          <p14:tracePt t="18177" x="5138738" y="2487613"/>
          <p14:tracePt t="18195" x="5127625" y="2468563"/>
          <p14:tracePt t="18211" x="5127625" y="2457450"/>
          <p14:tracePt t="18213" x="5118100" y="2457450"/>
          <p14:tracePt t="18227" x="5108575" y="2436813"/>
          <p14:tracePt t="18245" x="5097463" y="2436813"/>
          <p14:tracePt t="18261" x="5087938" y="2436813"/>
          <p14:tracePt t="18278" x="5076825" y="2436813"/>
          <p14:tracePt t="18279" x="5067300" y="2436813"/>
          <p14:tracePt t="18296" x="5056188" y="2447925"/>
          <p14:tracePt t="18311" x="5046663" y="2447925"/>
          <p14:tracePt t="18328" x="5005388" y="2478088"/>
          <p14:tracePt t="18344" x="4965700" y="2498725"/>
          <p14:tracePt t="18361" x="4924425" y="2528888"/>
          <p14:tracePt t="18365" x="4894263" y="2549525"/>
          <p14:tracePt t="18377" x="4862513" y="2559050"/>
          <p14:tracePt t="18379" x="4852988" y="2570163"/>
          <p14:tracePt t="18394" x="4802188" y="2590800"/>
          <p14:tracePt t="18411" x="4740275" y="2590800"/>
          <p14:tracePt t="18412" x="4721225" y="2600325"/>
          <p14:tracePt t="18427" x="4689475" y="2600325"/>
          <p14:tracePt t="18429" x="4668838" y="2600325"/>
          <p14:tracePt t="18444" x="4618038" y="2600325"/>
          <p14:tracePt t="18461" x="4567238" y="2600325"/>
          <p14:tracePt t="18464" x="4537075" y="2600325"/>
          <p14:tracePt t="18477" x="4486275" y="2590800"/>
          <p14:tracePt t="18494" x="4445000" y="2579688"/>
          <p14:tracePt t="18496" x="4414838" y="2579688"/>
          <p14:tracePt t="18511" x="4384675" y="2579688"/>
          <p14:tracePt t="18513" x="4364038" y="2579688"/>
          <p14:tracePt t="18527" x="4332288" y="2579688"/>
          <p14:tracePt t="18544" x="4292600" y="2579688"/>
          <p14:tracePt t="18545" x="4281488" y="2579688"/>
          <p14:tracePt t="18560" x="4271963" y="2579688"/>
          <p14:tracePt t="18562" x="4262438" y="2579688"/>
          <p14:tracePt t="18578" x="4241800" y="2579688"/>
          <p14:tracePt t="18595" x="4230688" y="2579688"/>
          <p14:tracePt t="18597" x="4210050" y="2590800"/>
          <p14:tracePt t="18611" x="4200525" y="2600325"/>
          <p14:tracePt t="18627" x="4191000" y="2600325"/>
          <p14:tracePt t="18645" x="4179888" y="2609850"/>
          <p14:tracePt t="18661" x="4179888" y="2620963"/>
          <p14:tracePt t="18677" x="4179888" y="2641600"/>
          <p14:tracePt t="18679" x="4191000" y="2651125"/>
          <p14:tracePt t="18695" x="4230688" y="2671763"/>
          <p14:tracePt t="18712" x="4292600" y="2692400"/>
          <p14:tracePt t="18715" x="4322763" y="2713038"/>
          <p14:tracePt t="18722" x="4373563" y="2722563"/>
          <p14:tracePt t="18731" x="4414838" y="2733675"/>
          <p14:tracePt t="18744" x="4527550" y="2743200"/>
          <p14:tracePt t="18762" x="4638675" y="2743200"/>
          <p14:tracePt t="18767" x="4710113" y="2743200"/>
          <p14:tracePt t="18779" x="4852988" y="2733675"/>
          <p14:tracePt t="18785" x="4894263" y="2733675"/>
          <p14:tracePt t="18795" x="4954588" y="2722563"/>
          <p14:tracePt t="18799" x="4995863" y="2722563"/>
          <p14:tracePt t="18812" x="5097463" y="2692400"/>
          <p14:tracePt t="18827" x="5138738" y="2692400"/>
          <p14:tracePt t="18832" x="5168900" y="2671763"/>
          <p14:tracePt t="18836" x="5219700" y="2662238"/>
          <p14:tracePt t="18840" x="5270500" y="2651125"/>
          <p14:tracePt t="18848" x="5321300" y="2641600"/>
          <p14:tracePt t="18861" x="5362575" y="2630488"/>
          <p14:tracePt t="18862" x="5383213" y="2620963"/>
          <p14:tracePt t="18877" x="5445125" y="2609850"/>
          <p14:tracePt t="18895" x="5475288" y="2600325"/>
          <p14:tracePt t="18897" x="5484813" y="2600325"/>
          <p14:tracePt t="18911" x="5505450" y="2590800"/>
          <p14:tracePt t="18913" x="5526088" y="2579688"/>
          <p14:tracePt t="18928" x="5556250" y="2579688"/>
          <p14:tracePt t="18945" x="5618163" y="2559050"/>
          <p14:tracePt t="18960" x="5657850" y="2559050"/>
          <p14:tracePt t="18977" x="5708650" y="2549525"/>
          <p14:tracePt t="18979" x="5740400" y="2540000"/>
          <p14:tracePt t="18995" x="5780088" y="2540000"/>
          <p14:tracePt t="19011" x="5821363" y="2528888"/>
          <p14:tracePt t="19027" x="5842000" y="2528888"/>
          <p14:tracePt t="19045" x="5862638" y="2528888"/>
          <p14:tracePt t="19048" x="5872163" y="2528888"/>
          <p14:tracePt t="19061" x="5903913" y="2528888"/>
          <p14:tracePt t="19077" x="5922963" y="2519363"/>
          <p14:tracePt t="19094" x="5934075" y="2519363"/>
          <p14:tracePt t="19111" x="5943600" y="2519363"/>
          <p14:tracePt t="19113" x="5954713" y="2519363"/>
          <p14:tracePt t="19128" x="5954713" y="2508250"/>
          <p14:tracePt t="19144" x="5964238" y="2508250"/>
          <p14:tracePt t="19161" x="5973763" y="2498725"/>
          <p14:tracePt t="19178" x="5984875" y="2487613"/>
          <p14:tracePt t="19213" x="5984875" y="2478088"/>
          <p14:tracePt t="19234" x="5964238" y="2457450"/>
          <p14:tracePt t="19239" x="5943600" y="2427288"/>
          <p14:tracePt t="19246" x="5913438" y="2416175"/>
          <p14:tracePt t="19260" x="5851525" y="2344738"/>
          <p14:tracePt t="19262" x="5770563" y="2314575"/>
          <p14:tracePt t="19278" x="5556250" y="2203450"/>
          <p14:tracePt t="19294" x="5311775" y="2151063"/>
          <p14:tracePt t="19297" x="5230813" y="2141538"/>
          <p14:tracePt t="19310" x="5067300" y="2132013"/>
          <p14:tracePt t="19328" x="4933950" y="2132013"/>
          <p14:tracePt t="19329" x="4862513" y="2141538"/>
          <p14:tracePt t="19344" x="4781550" y="2151063"/>
          <p14:tracePt t="19346" x="4740275" y="2151063"/>
          <p14:tracePt t="19360" x="4649788" y="2182813"/>
          <p14:tracePt t="19377" x="4567238" y="2233613"/>
          <p14:tracePt t="19394" x="4527550" y="2254250"/>
          <p14:tracePt t="19397" x="4506913" y="2274888"/>
          <p14:tracePt t="19410" x="4465638" y="2305050"/>
          <p14:tracePt t="19428" x="4414838" y="2355850"/>
          <p14:tracePt t="19444" x="4394200" y="2376488"/>
          <p14:tracePt t="19446" x="4384675" y="2397125"/>
          <p14:tracePt t="19461" x="4364038" y="2416175"/>
          <p14:tracePt t="19478" x="4352925" y="2436813"/>
          <p14:tracePt t="19494" x="4343400" y="2447925"/>
          <p14:tracePt t="19511" x="4332288" y="2468563"/>
          <p14:tracePt t="19513" x="4332288" y="2478088"/>
          <p14:tracePt t="19527" x="4322763" y="2498725"/>
          <p14:tracePt t="19544" x="4322763" y="2540000"/>
          <p14:tracePt t="19561" x="4332288" y="2600325"/>
          <p14:tracePt t="19577" x="4373563" y="2662238"/>
          <p14:tracePt t="19594" x="4506913" y="2773363"/>
          <p14:tracePt t="19613" x="4659313" y="2865438"/>
          <p14:tracePt t="19619" x="4700588" y="2886075"/>
          <p14:tracePt t="19627" x="4730750" y="2895600"/>
          <p14:tracePt t="19645" x="4822825" y="2927350"/>
          <p14:tracePt t="19660" x="4894263" y="2957513"/>
          <p14:tracePt t="19678" x="4986338" y="2987675"/>
          <p14:tracePt t="19680" x="5026025" y="3008313"/>
          <p14:tracePt t="19693" x="5046663" y="3017838"/>
          <p14:tracePt t="19711" x="5118100" y="3049588"/>
          <p14:tracePt t="19728" x="5159375" y="3059113"/>
          <p14:tracePt t="19743" x="5168900" y="3079750"/>
          <p14:tracePt t="19745" x="5189538" y="3089275"/>
          <p14:tracePt t="19762" x="5219700" y="3121025"/>
          <p14:tracePt t="19766" x="5230813" y="3130550"/>
          <p14:tracePt t="19773" x="5230813" y="3141663"/>
          <p14:tracePt t="19781" x="5249863" y="3151188"/>
          <p14:tracePt t="19794" x="5270500" y="3181350"/>
          <p14:tracePt t="19811" x="5281613" y="3201988"/>
          <p14:tracePt t="19815" x="5291138" y="3222625"/>
          <p14:tracePt t="19830" x="5302250" y="3232150"/>
          <p14:tracePt t="19844" x="5311775" y="3252788"/>
          <p14:tracePt t="19845" x="5321300" y="3263900"/>
          <p14:tracePt t="19861" x="5332413" y="3273425"/>
          <p14:tracePt t="19863" x="5341938" y="3294063"/>
          <p14:tracePt t="19877" x="5341938" y="3303588"/>
          <p14:tracePt t="19894" x="5353050" y="3314700"/>
          <p14:tracePt t="19911" x="5373688" y="3335338"/>
          <p14:tracePt t="19927" x="5373688" y="3344863"/>
          <p14:tracePt t="19944" x="5383213" y="3354388"/>
          <p14:tracePt t="19978" x="5392738" y="3365500"/>
          <p14:tracePt t="19992" x="5392738" y="3375025"/>
          <p14:tracePt t="20006" x="5403850" y="3375025"/>
          <p14:tracePt t="20015" x="5413375" y="3386138"/>
          <p14:tracePt t="20033" x="5424488" y="3395663"/>
          <p14:tracePt t="20048" x="5424488" y="3406775"/>
          <p14:tracePt t="20060" x="5445125" y="3416300"/>
          <p14:tracePt t="20077" x="5454650" y="3425825"/>
          <p14:tracePt t="20094" x="5454650" y="3436938"/>
          <p14:tracePt t="20096" x="5464175" y="3436938"/>
          <p14:tracePt t="20110" x="5475288" y="3446463"/>
          <p14:tracePt t="20127" x="5475288" y="3457575"/>
          <p14:tracePt t="20144" x="5484813" y="3457575"/>
          <p14:tracePt t="20160" x="5484813" y="3467100"/>
          <p14:tracePt t="20177" x="5495925" y="3467100"/>
          <p14:tracePt t="20263" x="5475288" y="3467100"/>
          <p14:tracePt t="20271" x="5454650" y="3467100"/>
          <p14:tracePt t="20277" x="5434013" y="3467100"/>
          <p14:tracePt t="20298" x="5362575" y="3467100"/>
          <p14:tracePt t="20311" x="5321300" y="3467100"/>
          <p14:tracePt t="20328" x="5281613" y="3467100"/>
          <p14:tracePt t="20346" x="5189538" y="3467100"/>
          <p14:tracePt t="20362" x="5159375" y="3467100"/>
          <p14:tracePt t="20368" x="5087938" y="3457575"/>
          <p14:tracePt t="20375" x="5046663" y="3457575"/>
          <p14:tracePt t="20382" x="4995863" y="3436938"/>
          <p14:tracePt t="20397" x="4924425" y="3425825"/>
          <p14:tracePt t="20402" x="4883150" y="3416300"/>
          <p14:tracePt t="20411" x="4843463" y="3416300"/>
          <p14:tracePt t="20429" x="4760913" y="3416300"/>
          <p14:tracePt t="20432" x="4710113" y="3416300"/>
          <p14:tracePt t="20444" x="4649788" y="3406775"/>
          <p14:tracePt t="20460" x="4597400" y="3406775"/>
          <p14:tracePt t="20478" x="4546600" y="3406775"/>
          <p14:tracePt t="20480" x="4516438" y="3406775"/>
          <p14:tracePt t="20494" x="4495800" y="3406775"/>
          <p14:tracePt t="20496" x="4445000" y="3406775"/>
          <p14:tracePt t="20511" x="4403725" y="3406775"/>
          <p14:tracePt t="20528" x="4364038" y="3406775"/>
          <p14:tracePt t="20544" x="4343400" y="3416300"/>
          <p14:tracePt t="20561" x="4313238" y="3425825"/>
          <p14:tracePt t="20578" x="4281488" y="3436938"/>
          <p14:tracePt t="20580" x="4262438" y="3446463"/>
          <p14:tracePt t="20594" x="4241800" y="3457575"/>
          <p14:tracePt t="20611" x="4200525" y="3467100"/>
          <p14:tracePt t="20628" x="4179888" y="3487738"/>
          <p14:tracePt t="20630" x="4170363" y="3497263"/>
          <p14:tracePt t="20644" x="4149725" y="3508375"/>
          <p14:tracePt t="20661" x="4138613" y="3517900"/>
          <p14:tracePt t="20663" x="4129088" y="3517900"/>
          <p14:tracePt t="20677" x="4108450" y="3538538"/>
          <p14:tracePt t="20695" x="4108450" y="3548063"/>
          <p14:tracePt t="20696" x="4108450" y="3559175"/>
          <p14:tracePt t="20711" x="4098925" y="3568700"/>
          <p14:tracePt t="20712" x="4098925" y="3579813"/>
          <p14:tracePt t="20727" x="4087813" y="3589338"/>
          <p14:tracePt t="20744" x="4087813" y="3609975"/>
          <p14:tracePt t="20746" x="4087813" y="3619500"/>
          <p14:tracePt t="20760" x="4087813" y="3630613"/>
          <p14:tracePt t="20762" x="4087813" y="3640138"/>
          <p14:tracePt t="20777" x="4087813" y="3651250"/>
          <p14:tracePt t="20795" x="4087813" y="3660775"/>
          <p14:tracePt t="20797" x="4098925" y="3671888"/>
          <p14:tracePt t="20810" x="4108450" y="3690938"/>
          <p14:tracePt t="20827" x="4119563" y="3702050"/>
          <p14:tracePt t="20829" x="4129088" y="3702050"/>
          <p14:tracePt t="20844" x="4149725" y="3722688"/>
          <p14:tracePt t="20861" x="4191000" y="3743325"/>
          <p14:tracePt t="20877" x="4262438" y="3752850"/>
          <p14:tracePt t="20899" x="4424363" y="3752850"/>
          <p14:tracePt t="20902" x="4506913" y="3752850"/>
          <p14:tracePt t="20907" x="4597400" y="3752850"/>
          <p14:tracePt t="20915" x="4679950" y="3752850"/>
          <p14:tracePt t="20928" x="4751388" y="3752850"/>
          <p14:tracePt t="20929" x="4802188" y="3752850"/>
          <p14:tracePt t="20943" x="4933950" y="3752850"/>
          <p14:tracePt t="20961" x="5056188" y="3752850"/>
          <p14:tracePt t="20966" x="5148263" y="3752850"/>
          <p14:tracePt t="20970" x="5199063" y="3752850"/>
          <p14:tracePt t="20978" x="5249863" y="3752850"/>
          <p14:tracePt t="20995" x="5302250" y="3752850"/>
          <p14:tracePt t="20999" x="5332413" y="3752850"/>
          <p14:tracePt t="21007" x="5362575" y="3752850"/>
          <p14:tracePt t="21012" x="5403850" y="3743325"/>
          <p14:tracePt t="21028" x="5514975" y="3743325"/>
          <p14:tracePt t="21044" x="5576888" y="3743325"/>
          <p14:tracePt t="21061" x="5689600" y="3743325"/>
          <p14:tracePt t="21077" x="5791200" y="3743325"/>
          <p14:tracePt t="21094" x="5832475" y="3743325"/>
          <p14:tracePt t="21097" x="5851525" y="3752850"/>
          <p14:tracePt t="21110" x="5872163" y="3752850"/>
          <p14:tracePt t="21112" x="5883275" y="3752850"/>
          <p14:tracePt t="21127" x="5922963" y="3752850"/>
          <p14:tracePt t="21144" x="5943600" y="3762375"/>
          <p14:tracePt t="21146" x="5954713" y="3773488"/>
          <p14:tracePt t="21160" x="5973763" y="3773488"/>
          <p14:tracePt t="21177" x="5994400" y="3773488"/>
          <p14:tracePt t="21195" x="5994400" y="3783013"/>
          <p14:tracePt t="21197" x="6015038" y="3783013"/>
          <p14:tracePt t="21211" x="6026150" y="3783013"/>
          <p14:tracePt t="21228" x="6035675" y="3783013"/>
          <p14:tracePt t="21246" x="6056313" y="3783013"/>
          <p14:tracePt t="21273" x="6065838" y="3783013"/>
          <p14:tracePt t="21313" x="6076950" y="3783013"/>
          <p14:tracePt t="21357" x="6076950" y="3794125"/>
          <p14:tracePt t="21547" x="6076950" y="3803650"/>
          <p14:tracePt t="22539" x="6097588" y="3803650"/>
          <p14:tracePt t="22546" x="6137275" y="3783013"/>
          <p14:tracePt t="22553" x="6157913" y="3783013"/>
          <p14:tracePt t="22560" x="6188075" y="3773488"/>
          <p14:tracePt t="22577" x="6249988" y="3762375"/>
          <p14:tracePt t="22578" x="6280150" y="3762375"/>
          <p14:tracePt t="22594" x="6300788" y="3762375"/>
          <p14:tracePt t="22595" x="6330950" y="3752850"/>
          <p14:tracePt t="22611" x="6372225" y="3752850"/>
          <p14:tracePt t="22629" x="6402388" y="3752850"/>
          <p14:tracePt t="22645" x="6423025" y="3752850"/>
          <p14:tracePt t="22661" x="6432550" y="3752850"/>
          <p14:tracePt t="22665" x="6443663" y="3752850"/>
          <p14:tracePt t="22678" x="6453188" y="3752850"/>
          <p14:tracePt t="22700" x="6473825" y="3752850"/>
          <p14:tracePt t="22712" x="6484938" y="3752850"/>
          <p14:tracePt t="22728" x="6494463" y="3752850"/>
          <p14:tracePt t="22744" x="6503988" y="3743325"/>
          <p14:tracePt t="22762" x="6515100" y="3743325"/>
          <p14:tracePt t="22777" x="6524625" y="3732213"/>
          <p14:tracePt t="22794" x="6535738" y="3732213"/>
          <p14:tracePt t="22811" x="6535738" y="3722688"/>
          <p14:tracePt t="22828" x="6545263" y="3722688"/>
          <p14:tracePt t="22845" x="6545263" y="3711575"/>
          <p14:tracePt t="22847" x="6556375" y="3702050"/>
          <p14:tracePt t="22860" x="6556375" y="3671888"/>
          <p14:tracePt t="22878" x="6545263" y="3619500"/>
          <p14:tracePt t="22880" x="6524625" y="3589338"/>
          <p14:tracePt t="22895" x="6464300" y="3529013"/>
          <p14:tracePt t="22897" x="6321425" y="3416300"/>
          <p14:tracePt t="22910" x="6107113" y="3314700"/>
          <p14:tracePt t="22927" x="5872163" y="3222625"/>
          <p14:tracePt t="22944" x="5749925" y="3192463"/>
          <p14:tracePt t="22946" x="5708650" y="3181350"/>
          <p14:tracePt t="22960" x="5597525" y="3160713"/>
          <p14:tracePt t="22978" x="5454650" y="3151188"/>
          <p14:tracePt t="22994" x="5353050" y="3151188"/>
          <p14:tracePt t="23011" x="5249863" y="3151188"/>
          <p14:tracePt t="23028" x="5168900" y="3160713"/>
          <p14:tracePt t="23030" x="5127625" y="3181350"/>
          <p14:tracePt t="23044" x="5076825" y="3192463"/>
          <p14:tracePt t="23061" x="5037138" y="3211513"/>
          <p14:tracePt t="23078" x="4995863" y="3232150"/>
          <p14:tracePt t="23080" x="4975225" y="3243263"/>
          <p14:tracePt t="23094" x="4924425" y="3263900"/>
          <p14:tracePt t="23111" x="4873625" y="3294063"/>
          <p14:tracePt t="23127" x="4843463" y="3314700"/>
          <p14:tracePt t="23144" x="4811713" y="3335338"/>
          <p14:tracePt t="23145" x="4811713" y="3344863"/>
          <p14:tracePt t="23160" x="4802188" y="3354388"/>
          <p14:tracePt t="23162" x="4781550" y="3365500"/>
          <p14:tracePt t="23177" x="4760913" y="3386138"/>
          <p14:tracePt t="23195" x="4730750" y="3416300"/>
          <p14:tracePt t="23211" x="4721225" y="3436938"/>
          <p14:tracePt t="23227" x="4700588" y="3467100"/>
          <p14:tracePt t="23245" x="4689475" y="3508375"/>
          <p14:tracePt t="23261" x="4689475" y="3538538"/>
          <p14:tracePt t="23278" x="4679950" y="3568700"/>
          <p14:tracePt t="23280" x="4679950" y="3579813"/>
          <p14:tracePt t="23294" x="4679950" y="3600450"/>
          <p14:tracePt t="23310" x="4700588" y="3630613"/>
          <p14:tracePt t="23328" x="4721225" y="3651250"/>
          <p14:tracePt t="23330" x="4730750" y="3671888"/>
          <p14:tracePt t="23344" x="4740275" y="3681413"/>
          <p14:tracePt t="23360" x="4802188" y="3722688"/>
          <p14:tracePt t="23377" x="4822825" y="3752850"/>
          <p14:tracePt t="23378" x="4832350" y="3762375"/>
          <p14:tracePt t="23393" x="4852988" y="3794125"/>
          <p14:tracePt t="23410" x="4873625" y="3803650"/>
          <p14:tracePt t="23427" x="4903788" y="3833813"/>
          <p14:tracePt t="23428" x="4914900" y="3833813"/>
          <p14:tracePt t="23445" x="4954588" y="3865563"/>
          <p14:tracePt t="23461" x="5005388" y="3884613"/>
          <p14:tracePt t="23477" x="5037138" y="3905250"/>
          <p14:tracePt t="23494" x="5097463" y="3925888"/>
          <p14:tracePt t="23512" x="5168900" y="3946525"/>
          <p14:tracePt t="23527" x="5210175" y="3946525"/>
          <p14:tracePt t="23543" x="5281613" y="3946525"/>
          <p14:tracePt t="23546" x="5311775" y="3946525"/>
          <p14:tracePt t="23560" x="5413375" y="3946525"/>
          <p14:tracePt t="23577" x="5495925" y="3946525"/>
          <p14:tracePt t="23595" x="5567363" y="3946525"/>
          <p14:tracePt t="23599" x="5597525" y="3946525"/>
          <p14:tracePt t="23611" x="5648325" y="3937000"/>
          <p14:tracePt t="23618" x="5657850" y="3937000"/>
          <p14:tracePt t="23624" x="5678488" y="3937000"/>
          <p14:tracePt t="23629" x="5699125" y="3925888"/>
          <p14:tracePt t="23644" x="5719763" y="3925888"/>
          <p14:tracePt t="23661" x="5761038" y="3916363"/>
          <p14:tracePt t="23678" x="5832475" y="3905250"/>
          <p14:tracePt t="23694" x="5842000" y="3905250"/>
          <p14:tracePt t="23696" x="5872163" y="3905250"/>
          <p14:tracePt t="23710" x="5903913" y="3895725"/>
          <p14:tracePt t="23729" x="5943600" y="3884613"/>
          <p14:tracePt t="23744" x="5973763" y="3884613"/>
          <p14:tracePt t="23760" x="5994400" y="3875088"/>
          <p14:tracePt t="23762" x="6005513" y="3875088"/>
          <p14:tracePt t="23777" x="6026150" y="3875088"/>
          <p14:tracePt t="23794" x="6056313" y="3865563"/>
          <p14:tracePt t="23811" x="6076950" y="3865563"/>
          <p14:tracePt t="23813" x="6086475" y="3865563"/>
          <p14:tracePt t="23827" x="6116638" y="3854450"/>
          <p14:tracePt t="23844" x="6148388" y="3844925"/>
          <p14:tracePt t="23861" x="6178550" y="3844925"/>
          <p14:tracePt t="23878" x="6199188" y="3833813"/>
          <p14:tracePt t="23894" x="6229350" y="3824288"/>
          <p14:tracePt t="23898" x="6249988" y="3824288"/>
          <p14:tracePt t="23911" x="6259513" y="3824288"/>
          <p14:tracePt t="23913" x="6270625" y="3824288"/>
          <p14:tracePt t="23927" x="6300788" y="3813175"/>
          <p14:tracePt t="23945" x="6310313" y="3813175"/>
          <p14:tracePt t="23947" x="6330950" y="3813175"/>
          <p14:tracePt t="23961" x="6342063" y="3803650"/>
          <p14:tracePt t="23978" x="6362700" y="3794125"/>
          <p14:tracePt t="23982" x="6372225" y="3794125"/>
          <p14:tracePt t="23988" x="6381750" y="3794125"/>
          <p14:tracePt t="23995" x="6392863" y="3794125"/>
          <p14:tracePt t="24002" x="6402388" y="3794125"/>
          <p14:tracePt t="24009" x="6413500" y="3794125"/>
          <p14:tracePt t="24017" x="6423025" y="3794125"/>
          <p14:tracePt t="24031" x="6432550" y="3794125"/>
          <p14:tracePt t="24046" x="6443663" y="3794125"/>
          <p14:tracePt t="24061" x="6453188" y="3794125"/>
          <p14:tracePt t="24078" x="6464300" y="3794125"/>
          <p14:tracePt t="24080" x="6473825" y="3794125"/>
          <p14:tracePt t="24109" x="6484938" y="3794125"/>
          <p14:tracePt t="25193" x="6565900" y="3794125"/>
          <p14:tracePt t="25202" x="6646863" y="3813175"/>
          <p14:tracePt t="25212" x="6708775" y="3824288"/>
          <p14:tracePt t="25216" x="6738938" y="3844925"/>
          <p14:tracePt t="25229" x="6759575" y="3844925"/>
          <p14:tracePt t="25244" x="6789738" y="3854450"/>
          <p14:tracePt t="25260" x="6800850" y="3854450"/>
          <p14:tracePt t="25278" x="6810375" y="3865563"/>
          <p14:tracePt t="25294" x="6831013" y="3865563"/>
          <p14:tracePt t="25311" x="6831013" y="3875088"/>
          <p14:tracePt t="25328" x="6840538" y="3875088"/>
          <p14:tracePt t="25344" x="6851650" y="3875088"/>
          <p14:tracePt t="25372" x="6861175" y="3875088"/>
          <p14:tracePt t="25378" x="6872288" y="3875088"/>
          <p14:tracePt t="25395" x="6881813" y="3875088"/>
          <p14:tracePt t="25398" x="6902450" y="3865563"/>
          <p14:tracePt t="25405" x="6911975" y="3865563"/>
          <p14:tracePt t="25415" x="6923088" y="3854450"/>
          <p14:tracePt t="25428" x="6973888" y="3844925"/>
          <p14:tracePt t="25445" x="7034213" y="3824288"/>
          <p14:tracePt t="25450" x="7065963" y="3824288"/>
          <p14:tracePt t="25460" x="7096125" y="3824288"/>
          <p14:tracePt t="25477" x="7156450" y="3824288"/>
          <p14:tracePt t="25495" x="7218363" y="3824288"/>
          <p14:tracePt t="25511" x="7227888" y="3824288"/>
          <p14:tracePt t="25527" x="7259638" y="3824288"/>
          <p14:tracePt t="25545" x="7269163" y="3824288"/>
          <p14:tracePt t="25560" x="7280275" y="3824288"/>
          <p14:tracePt t="25578" x="7289800" y="3824288"/>
          <p14:tracePt t="25594" x="7299325" y="3824288"/>
          <p14:tracePt t="25595" x="7310438" y="3824288"/>
          <p14:tracePt t="25610" x="7319963" y="3824288"/>
          <p14:tracePt t="25628" x="7340600" y="3824288"/>
          <p14:tracePt t="25644" x="7350125" y="3824288"/>
          <p14:tracePt t="25661" x="7361238" y="3813175"/>
          <p14:tracePt t="25663" x="7381875" y="3803650"/>
          <p14:tracePt t="25679" x="7391400" y="3803650"/>
          <p14:tracePt t="25695" x="7402513" y="3803650"/>
          <p14:tracePt t="25711" x="7421563" y="3803650"/>
          <p14:tracePt t="25729" x="7432675" y="3794125"/>
          <p14:tracePt t="25744" x="7442200" y="3794125"/>
          <p14:tracePt t="25748" x="7453313" y="3794125"/>
          <p14:tracePt t="25761" x="7453313" y="3783013"/>
          <p14:tracePt t="25785" x="7462838" y="3783013"/>
          <p14:tracePt t="25799" x="7462838" y="3773488"/>
          <p14:tracePt t="25814" x="7462838" y="3762375"/>
          <p14:tracePt t="25833" x="7462838" y="3752850"/>
          <p14:tracePt t="25847" x="7462838" y="3743325"/>
          <p14:tracePt t="25862" x="7462838" y="3732213"/>
          <p14:tracePt t="25877" x="7462838" y="3711575"/>
          <p14:tracePt t="25895" x="7462838" y="3681413"/>
          <p14:tracePt t="25911" x="7462838" y="3660775"/>
          <p14:tracePt t="25928" x="7462838" y="3619500"/>
          <p14:tracePt t="25930" x="7462838" y="3609975"/>
          <p14:tracePt t="25944" x="7453313" y="3589338"/>
          <p14:tracePt t="25961" x="7432675" y="3548063"/>
          <p14:tracePt t="25978" x="7412038" y="3517900"/>
          <p14:tracePt t="25997" x="7381875" y="3497263"/>
          <p14:tracePt t="26004" x="7361238" y="3487738"/>
          <p14:tracePt t="26009" x="7361238" y="3478213"/>
          <p14:tracePt t="26014" x="7340600" y="3467100"/>
          <p14:tracePt t="26026" x="7331075" y="3457575"/>
          <p14:tracePt t="26033" x="7299325" y="3436938"/>
          <p14:tracePt t="26045" x="7269163" y="3425825"/>
          <p14:tracePt t="26060" x="7227888" y="3416300"/>
          <p14:tracePt t="26061" x="7208838" y="3416300"/>
          <p14:tracePt t="26077" x="7167563" y="3395663"/>
          <p14:tracePt t="26094" x="7146925" y="3395663"/>
          <p14:tracePt t="26112" x="7116763" y="3395663"/>
          <p14:tracePt t="26127" x="7105650" y="3395663"/>
          <p14:tracePt t="26144" x="7075488" y="3395663"/>
          <p14:tracePt t="26161" x="7054850" y="3406775"/>
          <p14:tracePt t="26163" x="7024688" y="3425825"/>
          <p14:tracePt t="26177" x="7004050" y="3446463"/>
          <p14:tracePt t="26194" x="6973888" y="3467100"/>
          <p14:tracePt t="26196" x="6953250" y="3478213"/>
          <p14:tracePt t="26211" x="6953250" y="3487738"/>
          <p14:tracePt t="26227" x="6932613" y="3497263"/>
          <p14:tracePt t="26245" x="6923088" y="3508375"/>
          <p14:tracePt t="26261" x="6911975" y="3517900"/>
          <p14:tracePt t="26277" x="6902450" y="3529013"/>
          <p14:tracePt t="26295" x="6891338" y="3538538"/>
          <p14:tracePt t="26311" x="6881813" y="3559175"/>
          <p14:tracePt t="26328" x="6872288" y="3559175"/>
          <p14:tracePt t="26344" x="6861175" y="3568700"/>
          <p14:tracePt t="26360" x="6861175" y="3579813"/>
          <p14:tracePt t="26378" x="6851650" y="3600450"/>
          <p14:tracePt t="26394" x="6851650" y="3630613"/>
          <p14:tracePt t="26411" x="6840538" y="3651250"/>
          <p14:tracePt t="26412" x="6840538" y="3660775"/>
          <p14:tracePt t="26427" x="6840538" y="3681413"/>
          <p14:tracePt t="26430" x="6840538" y="3690938"/>
          <p14:tracePt t="26444" x="6840538" y="3722688"/>
          <p14:tracePt t="26462" x="6851650" y="3762375"/>
          <p14:tracePt t="26478" x="6861175" y="3794125"/>
          <p14:tracePt t="26494" x="6911975" y="3844925"/>
          <p14:tracePt t="26511" x="6994525" y="3925888"/>
          <p14:tracePt t="26527" x="7065963" y="3976688"/>
          <p14:tracePt t="26545" x="7116763" y="4017963"/>
          <p14:tracePt t="26546" x="7126288" y="4017963"/>
          <p14:tracePt t="26560" x="7137400" y="4027488"/>
          <p14:tracePt t="26562" x="7146925" y="4038600"/>
          <p14:tracePt t="26577" x="7156450" y="4038600"/>
          <p14:tracePt t="26595" x="7188200" y="4048125"/>
          <p14:tracePt t="26610" x="7208838" y="4048125"/>
          <p14:tracePt t="26628" x="7227888" y="4048125"/>
          <p14:tracePt t="26645" x="7259638" y="4048125"/>
          <p14:tracePt t="26661" x="7280275" y="4048125"/>
          <p14:tracePt t="26678" x="7289800" y="4048125"/>
          <p14:tracePt t="26679" x="7310438" y="4038600"/>
          <p14:tracePt t="26695" x="7319963" y="4038600"/>
          <p14:tracePt t="26711" x="7331075" y="4027488"/>
          <p14:tracePt t="26714" x="7340600" y="4027488"/>
          <p14:tracePt t="26728" x="7350125" y="4027488"/>
          <p14:tracePt t="26744" x="7361238" y="4017963"/>
          <p14:tracePt t="26761" x="7381875" y="4017963"/>
          <p14:tracePt t="26763" x="7381875" y="4008438"/>
          <p14:tracePt t="26778" x="7391400" y="3997325"/>
          <p14:tracePt t="26794" x="7402513" y="3987800"/>
          <p14:tracePt t="26812" x="7412038" y="3987800"/>
          <p14:tracePt t="26827" x="7421563" y="3987800"/>
          <p14:tracePt t="26830" x="7421563" y="3976688"/>
          <p14:tracePt t="26857" x="7432675" y="3967163"/>
          <p14:tracePt t="26878" x="7442200" y="3956050"/>
          <p14:tracePt t="26920" x="7442200" y="3946525"/>
          <p14:tracePt t="26997" x="7432675" y="3946525"/>
          <p14:tracePt t="27018" x="7421563" y="3946525"/>
          <p14:tracePt t="27023" x="7412038" y="3946525"/>
          <p14:tracePt t="27038" x="7402513" y="3946525"/>
          <p14:tracePt t="27045" x="7381875" y="3946525"/>
          <p14:tracePt t="27061" x="7350125" y="3946525"/>
          <p14:tracePt t="27078" x="7259638" y="3916363"/>
          <p14:tracePt t="27095" x="7167563" y="3895725"/>
          <p14:tracePt t="27111" x="7085013" y="3884613"/>
          <p14:tracePt t="27129" x="7045325" y="3875088"/>
          <p14:tracePt t="27130" x="7034213" y="3865563"/>
          <p14:tracePt t="27144" x="6994525" y="3865563"/>
          <p14:tracePt t="27163" x="6973888" y="3865563"/>
          <p14:tracePt t="27179" x="6953250" y="3865563"/>
          <p14:tracePt t="27186" x="6943725" y="3865563"/>
          <p14:tracePt t="27192" x="6932613" y="3865563"/>
          <p14:tracePt t="27198" x="6923088" y="3865563"/>
          <p14:tracePt t="27208" x="6911975" y="3865563"/>
          <p14:tracePt t="27214" x="6902450" y="3865563"/>
          <p14:tracePt t="27228" x="6872288" y="3865563"/>
          <p14:tracePt t="27234" x="6861175" y="3865563"/>
          <p14:tracePt t="27240" x="6840538" y="3865563"/>
          <p14:tracePt t="27249" x="6821488" y="3865563"/>
          <p14:tracePt t="27260" x="6800850" y="3865563"/>
          <p14:tracePt t="27261" x="6780213" y="3865563"/>
          <p14:tracePt t="27277" x="6750050" y="3865563"/>
          <p14:tracePt t="27294" x="6718300" y="3865563"/>
          <p14:tracePt t="27310" x="6697663" y="3865563"/>
          <p14:tracePt t="27327" x="6678613" y="3865563"/>
          <p14:tracePt t="27345" x="6667500" y="3865563"/>
          <p14:tracePt t="27402" x="6667500" y="3854450"/>
          <p14:tracePt t="27408" x="6678613" y="3854450"/>
          <p14:tracePt t="27416" x="6678613" y="3844925"/>
          <p14:tracePt t="27428" x="6688138" y="3844925"/>
          <p14:tracePt t="27444" x="6718300" y="3833813"/>
          <p14:tracePt t="27447" x="6759575" y="3813175"/>
          <p14:tracePt t="27460" x="6821488" y="3783013"/>
          <p14:tracePt t="27478" x="6902450" y="3752850"/>
          <p14:tracePt t="27480" x="6932613" y="3732213"/>
          <p14:tracePt t="27494" x="6994525" y="3711575"/>
          <p14:tracePt t="27511" x="7024688" y="3702050"/>
          <p14:tracePt t="27528" x="7096125" y="3681413"/>
          <p14:tracePt t="27544" x="7146925" y="3660775"/>
          <p14:tracePt t="27561" x="7248525" y="3660775"/>
          <p14:tracePt t="27578" x="7289800" y="3660775"/>
          <p14:tracePt t="27580" x="7340600" y="3660775"/>
          <p14:tracePt t="27594" x="7391400" y="3660775"/>
          <p14:tracePt t="27611" x="7442200" y="3660775"/>
          <p14:tracePt t="27627" x="7453313" y="3660775"/>
          <p14:tracePt t="27645" x="7473950" y="3660775"/>
          <p14:tracePt t="27660" x="7483475" y="3660775"/>
          <p14:tracePt t="27662" x="7493000" y="3660775"/>
          <p14:tracePt t="27684" x="7504113" y="3660775"/>
          <p14:tracePt t="27703" x="7513638" y="3660775"/>
          <p14:tracePt t="27717" x="7524750" y="3660775"/>
          <p14:tracePt t="27727" x="7534275" y="3660775"/>
          <p14:tracePt t="27818" x="7524750" y="3660775"/>
          <p14:tracePt t="27826" x="7504113" y="3660775"/>
          <p14:tracePt t="27832" x="7493000" y="3660775"/>
          <p14:tracePt t="27844" x="7361238" y="3660775"/>
          <p14:tracePt t="27861" x="7085013" y="3660775"/>
          <p14:tracePt t="27863" x="6962775" y="3671888"/>
          <p14:tracePt t="27877" x="6851650" y="3671888"/>
          <p14:tracePt t="27878" x="6789738" y="3671888"/>
          <p14:tracePt t="27894" x="6688138" y="3681413"/>
          <p14:tracePt t="27910" x="6657975" y="3690938"/>
          <p14:tracePt t="27911" x="6646863" y="3690938"/>
          <p14:tracePt t="27927" x="6637338" y="3690938"/>
          <p14:tracePt t="27944" x="6626225" y="3702050"/>
          <p14:tracePt t="27960" x="6616700" y="3702050"/>
          <p14:tracePt t="27977" x="6596063" y="3711575"/>
          <p14:tracePt t="28005" x="6586538" y="3722688"/>
          <p14:tracePt t="28103" x="6607175" y="3722688"/>
          <p14:tracePt t="28109" x="6626225" y="3722688"/>
          <p14:tracePt t="28117" x="6697663" y="3732213"/>
          <p14:tracePt t="28127" x="6831013" y="3752850"/>
          <p14:tracePt t="28129" x="6943725" y="3773488"/>
          <p14:tracePt t="28144" x="7096125" y="3813175"/>
          <p14:tracePt t="28145" x="7208838" y="3824288"/>
          <p14:tracePt t="28160" x="7381875" y="3865563"/>
          <p14:tracePt t="28178" x="7564438" y="3895725"/>
          <p14:tracePt t="28194" x="7605713" y="3905250"/>
          <p14:tracePt t="28211" x="7615238" y="3916363"/>
          <p14:tracePt t="28228" x="7635875" y="3916363"/>
          <p14:tracePt t="28230" x="7646988" y="3916363"/>
          <p14:tracePt t="28273" x="7656513" y="3916363"/>
          <p14:tracePt t="28285" x="7667625" y="3916363"/>
          <p14:tracePt t="28393" x="7656513" y="3916363"/>
          <p14:tracePt t="28404" x="7656513" y="3925888"/>
          <p14:tracePt t="28417" x="7646988" y="3925888"/>
          <p14:tracePt t="28432" x="7635875" y="3925888"/>
          <p14:tracePt t="28447" x="7615238" y="3925888"/>
          <p14:tracePt t="28461" x="7564438" y="3925888"/>
          <p14:tracePt t="28477" x="7381875" y="3946525"/>
          <p14:tracePt t="28479" x="7239000" y="3946525"/>
          <p14:tracePt t="28493" x="6973888" y="3946525"/>
          <p14:tracePt t="28495" x="6607175" y="3946525"/>
          <p14:tracePt t="28511" x="6229350" y="3967163"/>
          <p14:tracePt t="28529" x="5994400" y="3967163"/>
          <p14:tracePt t="28545" x="5943600" y="3967163"/>
          <p14:tracePt t="28561" x="5934075" y="3967163"/>
          <p14:tracePt t="28588" x="5922963" y="3967163"/>
          <p14:tracePt t="28685" x="5934075" y="3967163"/>
          <p14:tracePt t="28705" x="5943600" y="3967163"/>
          <p14:tracePt t="28712" x="5954713" y="3967163"/>
          <p14:tracePt t="28718" x="5973763" y="3967163"/>
          <p14:tracePt t="28726" x="6005513" y="3967163"/>
          <p14:tracePt t="28744" x="6107113" y="3946525"/>
          <p14:tracePt t="28745" x="6219825" y="3925888"/>
          <p14:tracePt t="28760" x="6310313" y="3916363"/>
          <p14:tracePt t="28762" x="6545263" y="3905250"/>
          <p14:tracePt t="28778" x="6831013" y="3875088"/>
          <p14:tracePt t="28780" x="6911975" y="3875088"/>
          <p14:tracePt t="28794" x="7105650" y="3895725"/>
          <p14:tracePt t="28810" x="7269163" y="3905250"/>
          <p14:tracePt t="28829" x="7421563" y="3916363"/>
          <p14:tracePt t="28831" x="7453313" y="3916363"/>
          <p14:tracePt t="28844" x="7483475" y="3916363"/>
          <p14:tracePt t="28846" x="7513638" y="3916363"/>
          <p14:tracePt t="28861" x="7545388" y="3937000"/>
          <p14:tracePt t="28878" x="7564438" y="3937000"/>
          <p14:tracePt t="28901" x="7564438" y="3946525"/>
          <p14:tracePt t="28910" x="7575550" y="3946525"/>
          <p14:tracePt t="28929" x="7585075" y="3946525"/>
          <p14:tracePt t="30039" x="7596188" y="3946525"/>
          <p14:tracePt t="30049" x="7596188" y="3937000"/>
          <p14:tracePt t="30063" x="7596188" y="3925888"/>
          <p14:tracePt t="30079" x="7605713" y="3905250"/>
          <p14:tracePt t="30092" x="7615238" y="3905250"/>
          <p14:tracePt t="30098" x="7615238" y="3895725"/>
          <p14:tracePt t="30112" x="7615238" y="3884613"/>
          <p14:tracePt t="30128" x="7626350" y="3875088"/>
          <p14:tracePt t="30148" x="7626350" y="3865563"/>
          <p14:tracePt t="30183" x="7626350" y="3854450"/>
          <p14:tracePt t="30218" x="7626350" y="3844925"/>
          <p14:tracePt t="30247" x="7615238" y="3844925"/>
          <p14:tracePt t="30261" x="7605713" y="3844925"/>
          <p14:tracePt t="30276" x="7596188" y="3844925"/>
          <p14:tracePt t="30297" x="7575550" y="3844925"/>
          <p14:tracePt t="30309" x="7564438" y="3844925"/>
          <p14:tracePt t="30324" x="7554913" y="3844925"/>
          <p14:tracePt t="30337" x="7534275" y="3854450"/>
          <p14:tracePt t="30351" x="7524750" y="3854450"/>
          <p14:tracePt t="30365" x="7513638" y="3865563"/>
          <p14:tracePt t="30377" x="7504113" y="3865563"/>
          <p14:tracePt t="30378" x="7493000" y="3865563"/>
          <p14:tracePt t="30395" x="7483475" y="3865563"/>
          <p14:tracePt t="30411" x="7473950" y="3875088"/>
          <p14:tracePt t="30412" x="7462838" y="3875088"/>
          <p14:tracePt t="30428" x="7453313" y="3884613"/>
          <p14:tracePt t="30443" x="7442200" y="3884613"/>
          <p14:tracePt t="30460" x="7442200" y="3895725"/>
          <p14:tracePt t="30462" x="7432675" y="3895725"/>
          <p14:tracePt t="30477" x="7421563" y="3895725"/>
          <p14:tracePt t="30494" x="7421563" y="3905250"/>
          <p14:tracePt t="30496" x="7412038" y="3905250"/>
          <p14:tracePt t="30534" x="7402513" y="3905250"/>
          <p14:tracePt t="30675" x="7412038" y="3905250"/>
          <p14:tracePt t="30696" x="7421563" y="3905250"/>
          <p14:tracePt t="33308" x="7340600" y="3905250"/>
          <p14:tracePt t="33315" x="7197725" y="3905250"/>
          <p14:tracePt t="33329" x="6973888" y="3884613"/>
          <p14:tracePt t="33345" x="6729413" y="3875088"/>
          <p14:tracePt t="33360" x="6616700" y="3865563"/>
          <p14:tracePt t="33362" x="6503988" y="3865563"/>
          <p14:tracePt t="33377" x="6259513" y="3875088"/>
          <p14:tracePt t="33394" x="5984875" y="3905250"/>
          <p14:tracePt t="33410" x="5708650" y="3925888"/>
          <p14:tracePt t="33428" x="5403850" y="3946525"/>
          <p14:tracePt t="33432" x="5270500" y="3967163"/>
          <p14:tracePt t="33439" x="5127625" y="3987800"/>
          <p14:tracePt t="33447" x="5005388" y="3997325"/>
          <p14:tracePt t="33462" x="4802188" y="4027488"/>
          <p14:tracePt t="33479" x="4587875" y="4089400"/>
          <p14:tracePt t="33495" x="4384675" y="4130675"/>
          <p14:tracePt t="33510" x="4230688" y="4160838"/>
          <p14:tracePt t="33527" x="4179888" y="4160838"/>
          <p14:tracePt t="33545" x="4159250" y="4170363"/>
          <p14:tracePt t="33561" x="4138613" y="4170363"/>
          <p14:tracePt t="33578" x="4129088" y="4170363"/>
          <p14:tracePt t="33594" x="4119563" y="4170363"/>
          <p14:tracePt t="33611" x="4098925" y="4170363"/>
          <p14:tracePt t="33629" x="4048125" y="4170363"/>
          <p14:tracePt t="33644" x="4027488" y="4170363"/>
          <p14:tracePt t="33645" x="4006850" y="4170363"/>
          <p14:tracePt t="33661" x="3965575" y="4170363"/>
          <p14:tracePt t="33677" x="3905250" y="4170363"/>
          <p14:tracePt t="33679" x="3873500" y="4170363"/>
          <p14:tracePt t="33693" x="3813175" y="4170363"/>
          <p14:tracePt t="33710" x="3783013" y="4160838"/>
          <p14:tracePt t="33712" x="3771900" y="4160838"/>
          <p14:tracePt t="33727" x="3751263" y="4149725"/>
          <p14:tracePt t="33744" x="3732213" y="4149725"/>
          <p14:tracePt t="33761" x="3721100" y="4140200"/>
          <p14:tracePt t="33762" x="3711575" y="4140200"/>
          <p14:tracePt t="33776" x="3700463" y="4140200"/>
          <p14:tracePt t="33778" x="3700463" y="4130675"/>
          <p14:tracePt t="33794" x="3690938" y="4130675"/>
          <p14:tracePt t="33811" x="3679825" y="4119563"/>
          <p14:tracePt t="33828" x="3679825" y="4110038"/>
          <p14:tracePt t="33855" x="3679825" y="4098925"/>
          <p14:tracePt t="33895" x="3679825" y="4089400"/>
          <p14:tracePt t="33939" x="3679825" y="4079875"/>
          <p14:tracePt t="33953" x="3679825" y="4068763"/>
          <p14:tracePt t="33975" x="3690938" y="4068763"/>
          <p14:tracePt t="33988" x="3700463" y="4059238"/>
          <p14:tracePt t="33995" x="3711575" y="4059238"/>
          <p14:tracePt t="34010" x="3751263" y="4048125"/>
          <p14:tracePt t="34029" x="3956050" y="4038600"/>
          <p14:tracePt t="34044" x="4179888" y="4027488"/>
          <p14:tracePt t="34061" x="4403725" y="4017963"/>
          <p14:tracePt t="34063" x="4495800" y="4017963"/>
          <p14:tracePt t="34077" x="4578350" y="4017963"/>
          <p14:tracePt t="34080" x="4608513" y="4017963"/>
          <p14:tracePt t="34093" x="4668838" y="4017963"/>
          <p14:tracePt t="34111" x="4710113" y="4017963"/>
          <p14:tracePt t="34128" x="4730750" y="4017963"/>
          <p14:tracePt t="34144" x="4740275" y="4017963"/>
          <p14:tracePt t="34161" x="4751388" y="4017963"/>
          <p14:tracePt t="34177" x="4760913" y="4027488"/>
          <p14:tracePt t="34194" x="4772025" y="4027488"/>
          <p14:tracePt t="34242" x="4781550" y="4027488"/>
          <p14:tracePt t="34255" x="4791075" y="4027488"/>
          <p14:tracePt t="34276" x="4791075" y="4038600"/>
          <p14:tracePt t="34316" x="4791075" y="4048125"/>
          <p14:tracePt t="34353" x="4791075" y="4059238"/>
          <p14:tracePt t="41453" x="4649788" y="4079875"/>
          <p14:tracePt t="41459" x="4456113" y="4119563"/>
          <p14:tracePt t="41468" x="4292600" y="4160838"/>
          <p14:tracePt t="41477" x="4129088" y="4191000"/>
          <p14:tracePt t="41493" x="3833813" y="4252913"/>
          <p14:tracePt t="41512" x="3467100" y="4283075"/>
          <p14:tracePt t="41528" x="3333750" y="4324350"/>
          <p14:tracePt t="41529" x="3201988" y="4344988"/>
          <p14:tracePt t="41544" x="3008313" y="4405313"/>
          <p14:tracePt t="41561" x="2794000" y="4506913"/>
          <p14:tracePt t="41578" x="2681288" y="4589463"/>
          <p14:tracePt t="41594" x="2620963" y="4629150"/>
          <p14:tracePt t="41611" x="2579688" y="4660900"/>
          <p14:tracePt t="41614" x="2568575" y="4681538"/>
          <p14:tracePt t="41628" x="2528888" y="4711700"/>
          <p14:tracePt t="41644" x="2508250" y="4741863"/>
          <p14:tracePt t="41660" x="2466975" y="4792663"/>
          <p14:tracePt t="41678" x="2416175" y="4864100"/>
          <p14:tracePt t="41694" x="2386013" y="4914900"/>
          <p14:tracePt t="41711" x="2374900" y="4946650"/>
          <p14:tracePt t="41727" x="2365375" y="4976813"/>
          <p14:tracePt t="41729" x="2355850" y="4986338"/>
          <p14:tracePt t="41744" x="2344738" y="5027613"/>
          <p14:tracePt t="41761" x="2344738" y="5048250"/>
          <p14:tracePt t="41762" x="2344738" y="5078413"/>
          <p14:tracePt t="41777" x="2344738" y="5129213"/>
          <p14:tracePt t="41797" x="2344738" y="5180013"/>
          <p14:tracePt t="41805" x="2365375" y="5211763"/>
          <p14:tracePt t="41815" x="2374900" y="5251450"/>
          <p14:tracePt t="41828" x="2406650" y="5292725"/>
          <p14:tracePt t="41848" x="2508250" y="5405438"/>
          <p14:tracePt t="41854" x="2568575" y="5445125"/>
          <p14:tracePt t="41860" x="2630488" y="5486400"/>
          <p14:tracePt t="41877" x="2833688" y="5599113"/>
          <p14:tracePt t="41894" x="3008313" y="5689600"/>
          <p14:tracePt t="41910" x="3098800" y="5730875"/>
          <p14:tracePt t="41927" x="3160713" y="5751513"/>
          <p14:tracePt t="41928" x="3232150" y="5781675"/>
          <p14:tracePt t="41943" x="3282950" y="5792788"/>
          <p14:tracePt t="41960" x="3467100" y="5832475"/>
          <p14:tracePt t="41978" x="3783013" y="5853113"/>
          <p14:tracePt t="41994" x="3873500" y="5853113"/>
          <p14:tracePt t="41995" x="4006850" y="5853113"/>
          <p14:tracePt t="42010" x="4262438" y="5802313"/>
          <p14:tracePt t="42027" x="4384675" y="5761038"/>
          <p14:tracePt t="42029" x="4516438" y="5730875"/>
          <p14:tracePt t="42044" x="4700588" y="5670550"/>
          <p14:tracePt t="42061" x="4894263" y="5599113"/>
          <p14:tracePt t="42077" x="5037138" y="5537200"/>
          <p14:tracePt t="42079" x="5097463" y="5516563"/>
          <p14:tracePt t="42094" x="5281613" y="5456238"/>
          <p14:tracePt t="42111" x="5445125" y="5414963"/>
          <p14:tracePt t="42128" x="5514975" y="5414963"/>
          <p14:tracePt t="42144" x="5607050" y="5405438"/>
          <p14:tracePt t="42160" x="5749925" y="5405438"/>
          <p14:tracePt t="42163" x="5791200" y="5405438"/>
          <p14:tracePt t="42177" x="5851525" y="5394325"/>
          <p14:tracePt t="42194" x="5964238" y="5384800"/>
          <p14:tracePt t="42196" x="6097588" y="5373688"/>
          <p14:tracePt t="42210" x="6167438" y="5364163"/>
          <p14:tracePt t="42213" x="6249988" y="5364163"/>
          <p14:tracePt t="42227" x="6351588" y="5364163"/>
          <p14:tracePt t="42245" x="6402388" y="5353050"/>
          <p14:tracePt t="42261" x="6432550" y="5343525"/>
          <p14:tracePt t="42278" x="6524625" y="5334000"/>
          <p14:tracePt t="42295" x="6535738" y="5334000"/>
          <p14:tracePt t="42353" x="6535738" y="5322888"/>
          <p14:tracePt t="42402" x="6535738" y="5313363"/>
          <p14:tracePt t="42423" x="6535738" y="5302250"/>
          <p14:tracePt t="42597" x="6524625" y="5302250"/>
          <p14:tracePt t="42604" x="6503988" y="5313363"/>
          <p14:tracePt t="42617" x="6443663" y="5343525"/>
          <p14:tracePt t="42627" x="6280150" y="5394325"/>
          <p14:tracePt t="42644" x="5883275" y="5537200"/>
          <p14:tracePt t="42646" x="5761038" y="5588000"/>
          <p14:tracePt t="42660" x="5586413" y="5670550"/>
          <p14:tracePt t="42678" x="5362575" y="5730875"/>
          <p14:tracePt t="42695" x="5260975" y="5761038"/>
          <p14:tracePt t="42710" x="5067300" y="5802313"/>
          <p14:tracePt t="42728" x="4740275" y="5853113"/>
          <p14:tracePt t="42744" x="4414838" y="5864225"/>
          <p14:tracePt t="42761" x="4129088" y="5864225"/>
          <p14:tracePt t="42763" x="4048125" y="5853113"/>
          <p14:tracePt t="42779" x="3873500" y="5813425"/>
          <p14:tracePt t="42786" x="3771900" y="5813425"/>
          <p14:tracePt t="42796" x="3670300" y="5802313"/>
          <p14:tracePt t="42800" x="3557588" y="5792788"/>
          <p14:tracePt t="42811" x="3467100" y="5781675"/>
          <p14:tracePt t="42815" x="3344863" y="5761038"/>
          <p14:tracePt t="42821" x="3273425" y="5761038"/>
          <p14:tracePt t="42828" x="3190875" y="5741988"/>
          <p14:tracePt t="42834" x="3079750" y="5730875"/>
          <p14:tracePt t="42841" x="3017838" y="5710238"/>
          <p14:tracePt t="42849" x="2967038" y="5700713"/>
          <p14:tracePt t="42861" x="2833688" y="5649913"/>
          <p14:tracePt t="42877" x="2782888" y="5619750"/>
          <p14:tracePt t="42879" x="2762250" y="5608638"/>
          <p14:tracePt t="42894" x="2711450" y="5588000"/>
          <p14:tracePt t="42895" x="2690813" y="5578475"/>
          <p14:tracePt t="42910" x="2681288" y="5557838"/>
          <p14:tracePt t="42911" x="2660650" y="5557838"/>
          <p14:tracePt t="42927" x="2640013" y="5537200"/>
          <p14:tracePt t="42946" x="2620963" y="5527675"/>
          <p14:tracePt t="42962" x="2609850" y="5495925"/>
          <p14:tracePt t="42969" x="2600325" y="5486400"/>
          <p14:tracePt t="42980" x="2600325" y="5476875"/>
          <p14:tracePt t="42998" x="2589213" y="5465763"/>
          <p14:tracePt t="43006" x="2589213" y="5456238"/>
          <p14:tracePt t="43010" x="2589213" y="5445125"/>
          <p14:tracePt t="43024" x="2589213" y="5435600"/>
          <p14:tracePt t="43040" x="2600325" y="5414963"/>
          <p14:tracePt t="43051" x="2609850" y="5405438"/>
          <p14:tracePt t="43060" x="2620963" y="5405438"/>
          <p14:tracePt t="43077" x="2640013" y="5394325"/>
          <p14:tracePt t="43078" x="2651125" y="5394325"/>
          <p14:tracePt t="43093" x="2671763" y="5384800"/>
          <p14:tracePt t="43095" x="2701925" y="5384800"/>
          <p14:tracePt t="43111" x="2762250" y="5373688"/>
          <p14:tracePt t="43113" x="2814638" y="5373688"/>
          <p14:tracePt t="43127" x="2833688" y="5373688"/>
          <p14:tracePt t="43128" x="2905125" y="5373688"/>
          <p14:tracePt t="43144" x="3008313" y="5373688"/>
          <p14:tracePt t="43160" x="3089275" y="5384800"/>
          <p14:tracePt t="43177" x="3140075" y="5384800"/>
          <p14:tracePt t="43179" x="3149600" y="5384800"/>
          <p14:tracePt t="43198" x="3170238" y="5384800"/>
          <p14:tracePt t="43212" x="3181350" y="5384800"/>
          <p14:tracePt t="43227" x="3190875" y="5384800"/>
          <p14:tracePt t="43244" x="3201988" y="5384800"/>
          <p14:tracePt t="43260" x="3211513" y="5384800"/>
          <p14:tracePt t="43290" x="3221038" y="5384800"/>
          <p14:tracePt t="43326" x="3232150" y="5384800"/>
          <p14:tracePt t="43699" x="3446463" y="5373688"/>
          <p14:tracePt t="43706" x="3619500" y="5364163"/>
          <p14:tracePt t="43712" x="3732213" y="5364163"/>
          <p14:tracePt t="43728" x="3884613" y="5364163"/>
          <p14:tracePt t="43744" x="3944938" y="5364163"/>
          <p14:tracePt t="43746" x="4016375" y="5364163"/>
          <p14:tracePt t="43760" x="4170363" y="5364163"/>
          <p14:tracePt t="43778" x="4322763" y="5373688"/>
          <p14:tracePt t="43794" x="4578350" y="5373688"/>
          <p14:tracePt t="43811" x="4894263" y="5384800"/>
          <p14:tracePt t="43828" x="5148263" y="5394325"/>
          <p14:tracePt t="43844" x="5260975" y="5405438"/>
          <p14:tracePt t="43860" x="5353050" y="5414963"/>
          <p14:tracePt t="43862" x="5383213" y="5414963"/>
          <p14:tracePt t="43878" x="5424488" y="5414963"/>
          <p14:tracePt t="43894" x="5475288" y="5414963"/>
          <p14:tracePt t="43897" x="5484813" y="5414963"/>
          <p14:tracePt t="43910" x="5514975" y="5414963"/>
          <p14:tracePt t="43928" x="5556250" y="5424488"/>
          <p14:tracePt t="43945" x="5576888" y="5424488"/>
          <p14:tracePt t="43947" x="5597525" y="5424488"/>
          <p14:tracePt t="43961" x="5618163" y="5435600"/>
          <p14:tracePt t="43980" x="5648325" y="5435600"/>
          <p14:tracePt t="43995" x="5668963" y="5435600"/>
          <p14:tracePt t="44012" x="5678488" y="5435600"/>
          <p14:tracePt t="44016" x="5689600" y="5435600"/>
          <p14:tracePt t="44029" x="5699125" y="5435600"/>
          <p14:tracePt t="44044" x="5708650" y="5435600"/>
          <p14:tracePt t="44061" x="5719763" y="5435600"/>
          <p14:tracePt t="44078" x="5740400" y="5435600"/>
          <p14:tracePt t="44108" x="5749925" y="5435600"/>
          <p14:tracePt t="44142" x="5761038" y="5435600"/>
          <p14:tracePt t="44206" x="5740400" y="5435600"/>
          <p14:tracePt t="44214" x="5689600" y="5414963"/>
          <p14:tracePt t="44219" x="5607050" y="5394325"/>
          <p14:tracePt t="44228" x="5495925" y="5364163"/>
          <p14:tracePt t="44232" x="5362575" y="5343525"/>
          <p14:tracePt t="44244" x="5148263" y="5302250"/>
          <p14:tracePt t="44260" x="5087938" y="5302250"/>
          <p14:tracePt t="44262" x="4975225" y="5302250"/>
          <p14:tracePt t="44277" x="4903788" y="5302250"/>
          <p14:tracePt t="44279" x="4852988" y="5302250"/>
          <p14:tracePt t="44294" x="4832350" y="5302250"/>
          <p14:tracePt t="44296" x="4822825" y="5313363"/>
          <p14:tracePt t="44311" x="4791075" y="5313363"/>
          <p14:tracePt t="44328" x="4781550" y="5313363"/>
          <p14:tracePt t="44344" x="4772025" y="5313363"/>
          <p14:tracePt t="44361" x="4760913" y="5313363"/>
          <p14:tracePt t="44379" x="4751388" y="5313363"/>
          <p14:tracePt t="44459" x="4781550" y="5313363"/>
          <p14:tracePt t="44466" x="4811713" y="5302250"/>
          <p14:tracePt t="44478" x="5127625" y="5230813"/>
          <p14:tracePt t="44485" x="5434013" y="5140325"/>
          <p14:tracePt t="44491" x="5597525" y="5108575"/>
          <p14:tracePt t="44499" x="5791200" y="5068888"/>
          <p14:tracePt t="44512" x="5984875" y="5048250"/>
          <p14:tracePt t="44528" x="6097588" y="5048250"/>
          <p14:tracePt t="44544" x="6137275" y="5048250"/>
          <p14:tracePt t="44560" x="6157913" y="5048250"/>
          <p14:tracePt t="44578" x="6167438" y="5048250"/>
          <p14:tracePt t="44618" x="6137275" y="5048250"/>
          <p14:tracePt t="44626" x="6026150" y="5078413"/>
          <p14:tracePt t="44631" x="5811838" y="5119688"/>
          <p14:tracePt t="44644" x="5618163" y="5159375"/>
          <p14:tracePt t="44646" x="5484813" y="5191125"/>
          <p14:tracePt t="44660" x="5210175" y="5230813"/>
          <p14:tracePt t="44678" x="5056188" y="5241925"/>
          <p14:tracePt t="44695" x="4914900" y="5262563"/>
          <p14:tracePt t="44696" x="4832350" y="5272088"/>
          <p14:tracePt t="44712" x="4689475" y="5292725"/>
          <p14:tracePt t="44715" x="4638675" y="5292725"/>
          <p14:tracePt t="44722" x="4578350" y="5292725"/>
          <p14:tracePt t="44732" x="4546600" y="5302250"/>
          <p14:tracePt t="44744" x="4516438" y="5302250"/>
          <p14:tracePt t="44761" x="4506913" y="5313363"/>
          <p14:tracePt t="44788" x="4495800" y="5313363"/>
          <p14:tracePt t="44801" x="4495800" y="5322888"/>
          <p14:tracePt t="44870" x="4537075" y="5322888"/>
          <p14:tracePt t="44876" x="4608513" y="5334000"/>
          <p14:tracePt t="44883" x="4740275" y="5343525"/>
          <p14:tracePt t="44894" x="4914900" y="5353050"/>
          <p14:tracePt t="44911" x="5291138" y="5373688"/>
          <p14:tracePt t="44928" x="5413375" y="5373688"/>
          <p14:tracePt t="44944" x="5454650" y="5384800"/>
          <p14:tracePt t="44947" x="5475288" y="5394325"/>
          <p14:tracePt t="44960" x="5484813" y="5394325"/>
          <p14:tracePt t="44997" x="5495925" y="5394325"/>
          <p14:tracePt t="45048" x="5495925" y="5405438"/>
          <p14:tracePt t="45079" x="5495925" y="5414963"/>
          <p14:tracePt t="45096" x="5484813" y="5414963"/>
          <p14:tracePt t="45114" x="5475288" y="5414963"/>
          <p14:tracePt t="45121" x="5454650" y="5414963"/>
          <p14:tracePt t="45128" x="5445125" y="5414963"/>
          <p14:tracePt t="45143" x="5392738" y="5424488"/>
          <p14:tracePt t="45161" x="5219700" y="5435600"/>
          <p14:tracePt t="45178" x="4945063" y="5435600"/>
          <p14:tracePt t="45184" x="4894263" y="5435600"/>
          <p14:tracePt t="45193" x="4822825" y="5435600"/>
          <p14:tracePt t="45211" x="4781550" y="5435600"/>
          <p14:tracePt t="45214" x="4751388" y="5435600"/>
          <p14:tracePt t="45228" x="4710113" y="5435600"/>
          <p14:tracePt t="45244" x="4679950" y="5435600"/>
          <p14:tracePt t="45264" x="4659313" y="5435600"/>
          <p14:tracePt t="45271" x="4649788" y="5435600"/>
          <p14:tracePt t="45284" x="4638675" y="5435600"/>
          <p14:tracePt t="45298" x="4629150" y="5435600"/>
          <p14:tracePt t="45326" x="4618038" y="5435600"/>
          <p14:tracePt t="45426" x="4608513" y="5435600"/>
          <p14:tracePt t="45447" x="4597400" y="5435600"/>
          <p14:tracePt t="45464" x="4587875" y="5435600"/>
          <p14:tracePt t="45472" x="4578350" y="5435600"/>
          <p14:tracePt t="45486" x="4567238" y="5424488"/>
          <p14:tracePt t="45508" x="4557713" y="5424488"/>
          <p14:tracePt t="45529" x="4546600" y="5424488"/>
          <p14:tracePt t="45535" x="4546600" y="5414963"/>
          <p14:tracePt t="45587" x="4546600" y="5405438"/>
          <p14:tracePt t="45597" x="4546600" y="5394325"/>
          <p14:tracePt t="45612" x="4557713" y="5394325"/>
          <p14:tracePt t="45634" x="4557713" y="5384800"/>
          <p14:tracePt t="45663" x="4567238" y="5384800"/>
          <p14:tracePt t="45668" x="4567238" y="5373688"/>
          <p14:tracePt t="45683" x="4578350" y="5373688"/>
          <p14:tracePt t="45718" x="4587875" y="5373688"/>
          <p14:tracePt t="45753" x="4597400" y="5373688"/>
          <p14:tracePt t="45787" x="4608513" y="5373688"/>
          <p14:tracePt t="45801" x="4618038" y="5373688"/>
          <p14:tracePt t="45821" x="4629150" y="5373688"/>
          <p14:tracePt t="45835" x="4638675" y="5373688"/>
          <p14:tracePt t="45857" x="4649788" y="5373688"/>
          <p14:tracePt t="45863" x="4659313" y="5373688"/>
          <p14:tracePt t="45878" x="4668838" y="5373688"/>
          <p14:tracePt t="45894" x="4679950" y="5373688"/>
          <p14:tracePt t="45911" x="4700588" y="5373688"/>
          <p14:tracePt t="45929" x="4710113" y="5373688"/>
          <p14:tracePt t="45944" x="4721225" y="5373688"/>
          <p14:tracePt t="45962" x="4730750" y="5373688"/>
          <p14:tracePt t="45992" x="4740275" y="5373688"/>
          <p14:tracePt t="46014" x="4751388" y="5373688"/>
          <p14:tracePt t="46064" x="4760913" y="5373688"/>
          <p14:tracePt t="46105" x="4781550" y="5373688"/>
          <p14:tracePt t="46130" x="4791075" y="5373688"/>
          <p14:tracePt t="46138" x="4791075" y="5364163"/>
          <p14:tracePt t="46160" x="4802188" y="5364163"/>
          <p14:tracePt t="46189" x="4811713" y="5364163"/>
          <p14:tracePt t="46209" x="4811713" y="5353050"/>
          <p14:tracePt t="46224" x="4822825" y="5353050"/>
          <p14:tracePt t="46249" x="4832350" y="5343525"/>
          <p14:tracePt t="46291" x="4843463" y="5334000"/>
          <p14:tracePt t="46304" x="4852988" y="5334000"/>
          <p14:tracePt t="46355" x="4862513" y="5334000"/>
          <p14:tracePt t="46475" x="4873625" y="5334000"/>
          <p14:tracePt t="46503" x="4883150" y="5334000"/>
          <p14:tracePt t="46524" x="4894263" y="5334000"/>
          <p14:tracePt t="46529" x="4903788" y="5334000"/>
          <p14:tracePt t="46558" x="4914900" y="5334000"/>
          <p14:tracePt t="46586" x="4924425" y="5334000"/>
          <p14:tracePt t="46630" x="4933950" y="5334000"/>
          <p14:tracePt t="46643" x="4945063" y="5334000"/>
          <p14:tracePt t="46671" x="4954588" y="5334000"/>
          <p14:tracePt t="46692" x="4965700" y="5334000"/>
          <p14:tracePt t="46719" x="4975225" y="5334000"/>
          <p14:tracePt t="46747" x="4986338" y="5334000"/>
          <p14:tracePt t="46777" x="4995863" y="5334000"/>
          <p14:tracePt t="47455" x="5005388" y="5334000"/>
          <p14:tracePt t="47469" x="5016500" y="5334000"/>
          <p14:tracePt t="47483" x="5026025" y="5334000"/>
          <p14:tracePt t="47497" x="5037138" y="5334000"/>
          <p14:tracePt t="47532" x="5046663" y="5334000"/>
          <p14:tracePt t="47573" x="5056188" y="5334000"/>
          <p14:tracePt t="47587" x="5067300" y="5334000"/>
          <p14:tracePt t="47601" x="5076825" y="5334000"/>
          <p14:tracePt t="47629" x="5087938" y="5334000"/>
          <p14:tracePt t="47656" x="5097463" y="5334000"/>
          <p14:tracePt t="47671" x="5108575" y="5334000"/>
          <p14:tracePt t="47685" x="5118100" y="5334000"/>
          <p14:tracePt t="47706" x="5127625" y="5334000"/>
          <p14:tracePt t="47713" x="5138738" y="5334000"/>
          <p14:tracePt t="47728" x="5148263" y="5334000"/>
          <p14:tracePt t="47748" x="5159375" y="5334000"/>
          <p14:tracePt t="47778" x="5168900" y="5334000"/>
          <p14:tracePt t="47784" x="5180013" y="5334000"/>
          <p14:tracePt t="47805" x="5189538" y="5334000"/>
          <p14:tracePt t="47841" x="5199063" y="5334000"/>
          <p14:tracePt t="47881" x="5210175" y="5334000"/>
          <p14:tracePt t="47904" x="5219700" y="5334000"/>
          <p14:tracePt t="48009" x="5230813" y="5334000"/>
          <p14:tracePt t="48047" x="5240338" y="5334000"/>
          <p14:tracePt t="48064" x="5249863" y="5334000"/>
          <p14:tracePt t="48079" x="5260975" y="5334000"/>
          <p14:tracePt t="48092" x="5270500" y="5334000"/>
          <p14:tracePt t="48107" x="5281613" y="5334000"/>
          <p14:tracePt t="48135" x="5291138" y="5334000"/>
          <p14:tracePt t="48156" x="5302250" y="5334000"/>
          <p14:tracePt t="48199" x="5311775" y="5334000"/>
          <p14:tracePt t="48219" x="5321300" y="5334000"/>
          <p14:tracePt t="48240" x="5332413" y="5334000"/>
          <p14:tracePt t="48245" x="5341938" y="5334000"/>
          <p14:tracePt t="48262" x="5353050" y="5334000"/>
          <p14:tracePt t="48278" x="5362575" y="5334000"/>
          <p14:tracePt t="48280" x="5373688" y="5334000"/>
          <p14:tracePt t="48295" x="5383213" y="5334000"/>
          <p14:tracePt t="48311" x="5403850" y="5334000"/>
          <p14:tracePt t="48328" x="5413375" y="5334000"/>
          <p14:tracePt t="48329" x="5424488" y="5334000"/>
          <p14:tracePt t="48352" x="5434013" y="5334000"/>
          <p14:tracePt t="48378" x="5445125" y="5334000"/>
          <p14:tracePt t="48413" x="5454650" y="5334000"/>
          <p14:tracePt t="48614" x="5454650" y="5322888"/>
          <p14:tracePt t="49053" x="5260975" y="5251450"/>
          <p14:tracePt t="49059" x="4986338" y="5099050"/>
          <p14:tracePt t="49068" x="4781550" y="4926013"/>
          <p14:tracePt t="49077" x="4578350" y="4751388"/>
          <p14:tracePt t="49094" x="4087813" y="4456113"/>
          <p14:tracePt t="49111" x="3363913" y="4241800"/>
          <p14:tracePt t="49113" x="2997200" y="4089400"/>
          <p14:tracePt t="49128" x="2395538" y="3722688"/>
          <p14:tracePt t="49143" x="2079625" y="3478213"/>
          <p14:tracePt t="49161" x="1314450" y="2773363"/>
          <p14:tracePt t="49177" x="958850" y="2436813"/>
          <p14:tracePt t="49194" x="754063" y="2233613"/>
          <p14:tracePt t="49211" x="611188" y="2111375"/>
          <p14:tracePt t="49213" x="550863" y="2039938"/>
          <p14:tracePt t="49228" x="428625" y="1917700"/>
          <p14:tracePt t="49245" x="315913" y="1795463"/>
          <p14:tracePt t="49260" x="274638" y="1733550"/>
          <p14:tracePt t="49263" x="223838" y="1662113"/>
          <p14:tracePt t="49277" x="131763" y="1530350"/>
          <p14:tracePt t="49293" x="41275" y="138747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4DD4D-D695-B215-6DB9-B88202BA0969}"/>
              </a:ext>
            </a:extLst>
          </p:cNvPr>
          <p:cNvPicPr>
            <a:picLocks noChangeAspect="1"/>
          </p:cNvPicPr>
          <p:nvPr/>
        </p:nvPicPr>
        <p:blipFill>
          <a:blip r:embed="rId2"/>
          <a:stretch>
            <a:fillRect/>
          </a:stretch>
        </p:blipFill>
        <p:spPr>
          <a:xfrm>
            <a:off x="2222339" y="309874"/>
            <a:ext cx="12083970" cy="5896798"/>
          </a:xfrm>
          <a:prstGeom prst="rect">
            <a:avLst/>
          </a:prstGeom>
        </p:spPr>
      </p:pic>
      <p:sp>
        <p:nvSpPr>
          <p:cNvPr id="4" name="TextBox 3">
            <a:extLst>
              <a:ext uri="{FF2B5EF4-FFF2-40B4-BE49-F238E27FC236}">
                <a16:creationId xmlns:a16="http://schemas.microsoft.com/office/drawing/2014/main" id="{CBB0AA8E-D5AA-B094-2478-4CAB8FBD8A89}"/>
              </a:ext>
            </a:extLst>
          </p:cNvPr>
          <p:cNvSpPr txBox="1"/>
          <p:nvPr/>
        </p:nvSpPr>
        <p:spPr>
          <a:xfrm>
            <a:off x="2222339" y="6702271"/>
            <a:ext cx="10437666" cy="369332"/>
          </a:xfrm>
          <a:prstGeom prst="rect">
            <a:avLst/>
          </a:prstGeom>
          <a:noFill/>
        </p:spPr>
        <p:txBody>
          <a:bodyPr wrap="none" rtlCol="0">
            <a:spAutoFit/>
          </a:bodyPr>
          <a:lstStyle/>
          <a:p>
            <a:r>
              <a:rPr lang="en-US" b="1"/>
              <a:t>ORDER BY </a:t>
            </a:r>
            <a:r>
              <a:rPr lang="en-US" b="1" err="1"/>
              <a:t>total_deaths</a:t>
            </a:r>
            <a:r>
              <a:rPr lang="en-US" b="1"/>
              <a:t> ASC:</a:t>
            </a:r>
            <a:r>
              <a:rPr lang="en-US"/>
              <a:t> This orders the results by the total number of death cases in ascending order.</a:t>
            </a:r>
            <a:endParaRPr lang="en-IN"/>
          </a:p>
        </p:txBody>
      </p:sp>
    </p:spTree>
    <p:extLst>
      <p:ext uri="{BB962C8B-B14F-4D97-AF65-F5344CB8AC3E}">
        <p14:creationId xmlns:p14="http://schemas.microsoft.com/office/powerpoint/2010/main" val="2132300953"/>
      </p:ext>
    </p:extLst>
  </p:cSld>
  <p:clrMapOvr>
    <a:masterClrMapping/>
  </p:clrMapOvr>
  <mc:AlternateContent xmlns:mc="http://schemas.openxmlformats.org/markup-compatibility/2006" xmlns:p14="http://schemas.microsoft.com/office/powerpoint/2010/main">
    <mc:Choice Requires="p14">
      <p:transition spd="slow" p14:dur="2000" advTm="21399"/>
    </mc:Choice>
    <mc:Fallback xmlns="">
      <p:transition spd="slow" advTm="21399"/>
    </mc:Fallback>
  </mc:AlternateContent>
  <p:extLst>
    <p:ext uri="{3A86A75C-4F4B-4683-9AE1-C65F6400EC91}">
      <p14:laserTraceLst xmlns:p14="http://schemas.microsoft.com/office/powerpoint/2010/main">
        <p14:tracePtLst>
          <p14:tracePt t="822" x="4516438" y="1938338"/>
          <p14:tracePt t="828" x="4527550" y="1938338"/>
          <p14:tracePt t="843" x="4527550" y="1957388"/>
          <p14:tracePt t="871" x="4527550" y="1968500"/>
          <p14:tracePt t="891" x="4527550" y="1978025"/>
          <p14:tracePt t="899" x="4527550" y="1989138"/>
          <p14:tracePt t="942" x="4527550" y="1998663"/>
          <p14:tracePt t="997" x="4527550" y="2008188"/>
          <p14:tracePt t="1089" x="4537075" y="2008188"/>
          <p14:tracePt t="1139" x="4546600" y="2008188"/>
          <p14:tracePt t="1180" x="4557713" y="2008188"/>
          <p14:tracePt t="1193" x="4567238" y="2008188"/>
          <p14:tracePt t="1235" x="4578350" y="2008188"/>
          <p14:tracePt t="1264" x="4587875" y="2008188"/>
          <p14:tracePt t="1300" x="4597400" y="2008188"/>
          <p14:tracePt t="1307" x="4608513" y="2008188"/>
          <p14:tracePt t="1327" x="4618038" y="2008188"/>
          <p14:tracePt t="1336" x="4629150" y="2008188"/>
          <p14:tracePt t="1354" x="4649788" y="2008188"/>
          <p14:tracePt t="1369" x="4659313" y="2008188"/>
          <p14:tracePt t="1386" x="4668838" y="2008188"/>
          <p14:tracePt t="1388" x="4679950" y="2008188"/>
          <p14:tracePt t="1403" x="4710113" y="2008188"/>
          <p14:tracePt t="1419" x="4721225" y="2008188"/>
          <p14:tracePt t="1436" x="4760913" y="2019300"/>
          <p14:tracePt t="1438" x="4772025" y="2019300"/>
          <p14:tracePt t="1453" x="4781550" y="2019300"/>
          <p14:tracePt t="1455" x="4802188" y="2028825"/>
          <p14:tracePt t="1470" x="4843463" y="2028825"/>
          <p14:tracePt t="1486" x="4862513" y="2028825"/>
          <p14:tracePt t="1488" x="4883150" y="2028825"/>
          <p14:tracePt t="1503" x="4914900" y="2039938"/>
          <p14:tracePt t="1519" x="4965700" y="2039938"/>
          <p14:tracePt t="1536" x="5016500" y="2039938"/>
          <p14:tracePt t="1538" x="5046663" y="2039938"/>
          <p14:tracePt t="1552" x="5108575" y="2039938"/>
          <p14:tracePt t="1569" x="5159375" y="2039938"/>
          <p14:tracePt t="1570" x="5189538" y="2039938"/>
          <p14:tracePt t="1585" x="5249863" y="2039938"/>
          <p14:tracePt t="1602" x="5302250" y="2039938"/>
          <p14:tracePt t="1619" x="5353050" y="2039938"/>
          <p14:tracePt t="1620" x="5383213" y="2039938"/>
          <p14:tracePt t="1635" x="5445125" y="2039938"/>
          <p14:tracePt t="1652" x="5505450" y="2039938"/>
          <p14:tracePt t="1669" x="5586413" y="2028825"/>
          <p14:tracePt t="1685" x="5657850" y="2028825"/>
          <p14:tracePt t="1702" x="5719763" y="2028825"/>
          <p14:tracePt t="1703" x="5770563" y="2019300"/>
          <p14:tracePt t="1719" x="5842000" y="2008188"/>
          <p14:tracePt t="1735" x="5913438" y="1998663"/>
          <p14:tracePt t="1753" x="5984875" y="1998663"/>
          <p14:tracePt t="1769" x="6015038" y="1998663"/>
          <p14:tracePt t="1786" x="6045200" y="1998663"/>
          <p14:tracePt t="1788" x="6056313" y="1998663"/>
          <p14:tracePt t="1802" x="6076950" y="1998663"/>
          <p14:tracePt t="1820" x="6097588" y="1998663"/>
          <p14:tracePt t="1822" x="6107113" y="1998663"/>
          <p14:tracePt t="1836" x="6116638" y="1998663"/>
          <p14:tracePt t="1838" x="6127750" y="1998663"/>
          <p14:tracePt t="1852" x="6148388" y="1998663"/>
          <p14:tracePt t="1869" x="6157913" y="1998663"/>
          <p14:tracePt t="1886" x="6167438" y="1998663"/>
          <p14:tracePt t="2645" x="6249988" y="1998663"/>
          <p14:tracePt t="2652" x="6342063" y="1998663"/>
          <p14:tracePt t="2659" x="6413500" y="1998663"/>
          <p14:tracePt t="2669" x="6473825" y="1998663"/>
          <p14:tracePt t="2685" x="6515100" y="1998663"/>
          <p14:tracePt t="2702" x="6678613" y="2049463"/>
          <p14:tracePt t="2718" x="6780213" y="2090738"/>
          <p14:tracePt t="2735" x="6923088" y="2141538"/>
          <p14:tracePt t="2752" x="7218363" y="2222500"/>
          <p14:tracePt t="2768" x="7421563" y="2284413"/>
          <p14:tracePt t="2785" x="7615238" y="2314575"/>
          <p14:tracePt t="2787" x="7718425" y="2325688"/>
          <p14:tracePt t="2802" x="7829550" y="2325688"/>
          <p14:tracePt t="2821" x="7972425" y="2325688"/>
          <p14:tracePt t="2836" x="8013700" y="2325688"/>
          <p14:tracePt t="2852" x="8054975" y="2325688"/>
          <p14:tracePt t="2869" x="8094663" y="2325688"/>
          <p14:tracePt t="2886" x="8115300" y="2325688"/>
          <p14:tracePt t="2903" x="8126413" y="2325688"/>
          <p14:tracePt t="2906" x="8135938" y="2325688"/>
          <p14:tracePt t="2921" x="8145463" y="2314575"/>
          <p14:tracePt t="2936" x="8166100" y="2314575"/>
          <p14:tracePt t="2954" x="8177213" y="2305050"/>
          <p14:tracePt t="2969" x="8186738" y="2305050"/>
          <p14:tracePt t="2986" x="8197850" y="2305050"/>
          <p14:tracePt t="3002" x="8207375" y="2293938"/>
          <p14:tracePt t="3018" x="8216900" y="2293938"/>
          <p14:tracePt t="3035" x="8228013" y="2284413"/>
          <p14:tracePt t="3052" x="8237538" y="2274888"/>
          <p14:tracePt t="3054" x="8237538" y="2263775"/>
          <p14:tracePt t="3068" x="8248650" y="2263775"/>
          <p14:tracePt t="3085" x="8267700" y="2254250"/>
          <p14:tracePt t="3088" x="8267700" y="2243138"/>
          <p14:tracePt t="3102" x="8278813" y="2233613"/>
          <p14:tracePt t="3119" x="8288338" y="2222500"/>
          <p14:tracePt t="3135" x="8308975" y="2203450"/>
          <p14:tracePt t="3137" x="8320088" y="2192338"/>
          <p14:tracePt t="3152" x="8329613" y="2182813"/>
          <p14:tracePt t="3169" x="8370888" y="2162175"/>
          <p14:tracePt t="3170" x="8380413" y="2151063"/>
          <p14:tracePt t="3185" x="8391525" y="2141538"/>
          <p14:tracePt t="3187" x="8421688" y="2132013"/>
          <p14:tracePt t="3203" x="8493125" y="2120900"/>
          <p14:tracePt t="3206" x="8532813" y="2100263"/>
          <p14:tracePt t="3220" x="8656638" y="2070100"/>
          <p14:tracePt t="3237" x="8716963" y="2060575"/>
          <p14:tracePt t="3242" x="8737600" y="2060575"/>
          <p14:tracePt t="3252" x="8767763" y="2060575"/>
          <p14:tracePt t="3269" x="8829675" y="2060575"/>
          <p14:tracePt t="3270" x="8869363" y="2060575"/>
          <p14:tracePt t="3285" x="8931275" y="2060575"/>
          <p14:tracePt t="3302" x="9002713" y="2060575"/>
          <p14:tracePt t="3320" x="9094788" y="2060575"/>
          <p14:tracePt t="3336" x="9145588" y="2060575"/>
          <p14:tracePt t="3354" x="9226550" y="2079625"/>
          <p14:tracePt t="3369" x="9267825" y="2079625"/>
          <p14:tracePt t="3386" x="9309100" y="2079625"/>
          <p14:tracePt t="3388" x="9328150" y="2090738"/>
          <p14:tracePt t="3403" x="9348788" y="2090738"/>
          <p14:tracePt t="3419" x="9380538" y="2100263"/>
          <p14:tracePt t="3436" x="9399588" y="2100263"/>
          <p14:tracePt t="3454" x="9410700" y="2100263"/>
          <p14:tracePt t="3456" x="9420225" y="2100263"/>
          <p14:tracePt t="3469" x="9431338" y="2111375"/>
          <p14:tracePt t="3487" x="9461500" y="2111375"/>
          <p14:tracePt t="3504" x="9471025" y="2111375"/>
          <p14:tracePt t="3519" x="9482138" y="2111375"/>
          <p14:tracePt t="3536" x="9491663" y="2111375"/>
          <p14:tracePt t="3538" x="9502775" y="2111375"/>
          <p14:tracePt t="3553" x="9521825" y="2111375"/>
          <p14:tracePt t="3570" x="9532938" y="2111375"/>
          <p14:tracePt t="3593" x="9542463" y="2111375"/>
          <p14:tracePt t="3606" x="9553575" y="2111375"/>
          <p14:tracePt t="3620" x="9563100" y="2111375"/>
          <p14:tracePt t="3636" x="9583738" y="2111375"/>
          <p14:tracePt t="3653" x="9613900" y="2120900"/>
          <p14:tracePt t="3655" x="9625013" y="2120900"/>
          <p14:tracePt t="3670" x="9644063" y="2132013"/>
          <p14:tracePt t="3686" x="9664700" y="2132013"/>
          <p14:tracePt t="3703" x="9715500" y="2151063"/>
          <p14:tracePt t="3719" x="9726613" y="2162175"/>
          <p14:tracePt t="3721" x="9756775" y="2171700"/>
          <p14:tracePt t="3736" x="9786938" y="2192338"/>
          <p14:tracePt t="3754" x="9807575" y="2203450"/>
          <p14:tracePt t="3756" x="9818688" y="2212975"/>
          <p14:tracePt t="3769" x="9848850" y="2222500"/>
          <p14:tracePt t="3786" x="9879013" y="2243138"/>
          <p14:tracePt t="3803" x="9899650" y="2263775"/>
          <p14:tracePt t="3806" x="9909175" y="2263775"/>
          <p14:tracePt t="3820" x="9929813" y="2274888"/>
          <p14:tracePt t="3823" x="9940925" y="2284413"/>
          <p14:tracePt t="3836" x="9950450" y="2284413"/>
          <p14:tracePt t="3854" x="9961563" y="2293938"/>
          <p14:tracePt t="3869" x="9971088" y="2293938"/>
          <p14:tracePt t="3886" x="9980613" y="2305050"/>
          <p14:tracePt t="3888" x="9991725" y="2305050"/>
          <p14:tracePt t="3902" x="9991725" y="2314575"/>
          <p14:tracePt t="3938" x="10001250" y="2314575"/>
          <p14:tracePt t="3972" x="10012363" y="2314575"/>
          <p14:tracePt t="3985" x="10021888" y="2314575"/>
          <p14:tracePt t="4023" x="10033000" y="2325688"/>
          <p14:tracePt t="4729" x="10021888" y="2325688"/>
          <p14:tracePt t="4734" x="9991725" y="2325688"/>
          <p14:tracePt t="4741" x="9961563" y="2314575"/>
          <p14:tracePt t="4752" x="9929813" y="2314575"/>
          <p14:tracePt t="4753" x="9899650" y="2305050"/>
          <p14:tracePt t="4769" x="9858375" y="2293938"/>
          <p14:tracePt t="4786" x="9634538" y="2263775"/>
          <p14:tracePt t="4803" x="9205913" y="2203450"/>
          <p14:tracePt t="4805" x="9074150" y="2192338"/>
          <p14:tracePt t="4819" x="8747125" y="2151063"/>
          <p14:tracePt t="4836" x="8493125" y="2141538"/>
          <p14:tracePt t="4854" x="8278813" y="2141538"/>
          <p14:tracePt t="4855" x="8166100" y="2141538"/>
          <p14:tracePt t="4870" x="7677150" y="2162175"/>
          <p14:tracePt t="4887" x="7361238" y="2182813"/>
          <p14:tracePt t="4889" x="7065963" y="2212975"/>
          <p14:tracePt t="4902" x="6738938" y="2243138"/>
          <p14:tracePt t="4920" x="6402388" y="2263775"/>
          <p14:tracePt t="4922" x="6280150" y="2284413"/>
          <p14:tracePt t="4936" x="6127750" y="2293938"/>
          <p14:tracePt t="4953" x="5780088" y="2314575"/>
          <p14:tracePt t="4969" x="5546725" y="2335213"/>
          <p14:tracePt t="4971" x="5484813" y="2335213"/>
          <p14:tracePt t="4985" x="5383213" y="2344738"/>
          <p14:tracePt t="5002" x="5087938" y="2365375"/>
          <p14:tracePt t="5019" x="4965700" y="2365375"/>
          <p14:tracePt t="5021" x="4914900" y="2365375"/>
          <p14:tracePt t="5035" x="4862513" y="2365375"/>
          <p14:tracePt t="5052" x="4822825" y="2365375"/>
          <p14:tracePt t="5069" x="4781550" y="2355850"/>
          <p14:tracePt t="5071" x="4760913" y="2344738"/>
          <p14:tracePt t="5086" x="4689475" y="2314575"/>
          <p14:tracePt t="5103" x="4597400" y="2263775"/>
          <p14:tracePt t="5104" x="4578350" y="2254250"/>
          <p14:tracePt t="5119" x="4527550" y="2222500"/>
          <p14:tracePt t="5136" x="4465638" y="2203450"/>
          <p14:tracePt t="5154" x="4403725" y="2182813"/>
          <p14:tracePt t="5169" x="4373563" y="2182813"/>
          <p14:tracePt t="5186" x="4352925" y="2182813"/>
          <p14:tracePt t="5204" x="4332288" y="2182813"/>
          <p14:tracePt t="5221" x="4322763" y="2182813"/>
          <p14:tracePt t="5237" x="4313238" y="2182813"/>
          <p14:tracePt t="5240" x="4302125" y="2182813"/>
          <p14:tracePt t="5254" x="4271963" y="2182813"/>
          <p14:tracePt t="5261" x="4251325" y="2182813"/>
          <p14:tracePt t="5267" x="4221163" y="2192338"/>
          <p14:tracePt t="5274" x="4200525" y="2192338"/>
          <p14:tracePt t="5287" x="4138613" y="2222500"/>
          <p14:tracePt t="5295" x="4119563" y="2233613"/>
          <p14:tracePt t="5304" x="4078288" y="2243138"/>
          <p14:tracePt t="5320" x="4048125" y="2254250"/>
          <p14:tracePt t="5324" x="4027488" y="2263775"/>
          <p14:tracePt t="5329" x="3997325" y="2274888"/>
          <p14:tracePt t="5338" x="3986213" y="2284413"/>
          <p14:tracePt t="5353" x="3965575" y="2293938"/>
          <p14:tracePt t="5370" x="3925888" y="2314575"/>
          <p14:tracePt t="5385" x="3905250" y="2325688"/>
          <p14:tracePt t="5402" x="3894138" y="2335213"/>
          <p14:tracePt t="5419" x="3873500" y="2344738"/>
          <p14:tracePt t="5436" x="3863975" y="2344738"/>
          <p14:tracePt t="5452" x="3854450" y="2365375"/>
          <p14:tracePt t="5471" x="3822700" y="2406650"/>
          <p14:tracePt t="5486" x="3813175" y="2416175"/>
          <p14:tracePt t="5504" x="3803650" y="2436813"/>
          <p14:tracePt t="5519" x="3803650" y="2447925"/>
          <p14:tracePt t="5536" x="3803650" y="2457450"/>
          <p14:tracePt t="5538" x="3792538" y="2468563"/>
          <p14:tracePt t="5553" x="3792538" y="2478088"/>
          <p14:tracePt t="5569" x="3792538" y="2487613"/>
          <p14:tracePt t="5605" x="3792538" y="2498725"/>
          <p14:tracePt t="6222" x="3700463" y="2600325"/>
          <p14:tracePt t="6227" x="3598863" y="2743200"/>
          <p14:tracePt t="6235" x="3517900" y="2865438"/>
          <p14:tracePt t="6253" x="3414713" y="3008313"/>
          <p14:tracePt t="6255" x="3384550" y="3059113"/>
          <p14:tracePt t="6269" x="3375025" y="3079750"/>
          <p14:tracePt t="6270" x="3363913" y="3100388"/>
          <p14:tracePt t="6285" x="3354388" y="3141663"/>
          <p14:tracePt t="6302" x="3344863" y="3171825"/>
          <p14:tracePt t="6316" x="3344863" y="3201988"/>
          <p14:tracePt t="6322" x="3344863" y="3211513"/>
          <p14:tracePt t="6327" x="3344863" y="3222625"/>
          <p14:tracePt t="6331" x="3344863" y="3243263"/>
          <p14:tracePt t="6341" x="3344863" y="3252788"/>
          <p14:tracePt t="6353" x="3375025" y="3335338"/>
          <p14:tracePt t="6370" x="3455988" y="3467100"/>
          <p14:tracePt t="6374" x="3578225" y="3579813"/>
          <p14:tracePt t="6387" x="3884613" y="3865563"/>
          <p14:tracePt t="6403" x="4159250" y="4027488"/>
          <p14:tracePt t="6411" x="4292600" y="4119563"/>
          <p14:tracePt t="6417" x="4364038" y="4149725"/>
          <p14:tracePt t="6423" x="4475163" y="4191000"/>
          <p14:tracePt t="6431" x="4537075" y="4211638"/>
          <p14:tracePt t="6436" x="4638675" y="4232275"/>
          <p14:tracePt t="6452" x="4740275" y="4252913"/>
          <p14:tracePt t="6469" x="4862513" y="4283075"/>
          <p14:tracePt t="6470" x="4894263" y="4283075"/>
          <p14:tracePt t="6485" x="4924425" y="4292600"/>
          <p14:tracePt t="6487" x="4995863" y="4303713"/>
          <p14:tracePt t="6502" x="5127625" y="4324350"/>
          <p14:tracePt t="6520" x="5249863" y="4324350"/>
          <p14:tracePt t="6535" x="5311775" y="4324350"/>
          <p14:tracePt t="6553" x="5362575" y="4324350"/>
          <p14:tracePt t="6555" x="5383213" y="4324350"/>
          <p14:tracePt t="6569" x="5424488" y="4324350"/>
          <p14:tracePt t="6586" x="5445125" y="4313238"/>
          <p14:tracePt t="6603" x="5464175" y="4313238"/>
          <p14:tracePt t="6605" x="5475288" y="4303713"/>
          <p14:tracePt t="6621" x="5484813" y="4303713"/>
          <p14:tracePt t="6637" x="5495925" y="4292600"/>
          <p14:tracePt t="6639" x="5495925" y="4283075"/>
          <p14:tracePt t="6653" x="5505450" y="4273550"/>
          <p14:tracePt t="6669" x="5526088" y="4191000"/>
          <p14:tracePt t="6686" x="5535613" y="3967163"/>
          <p14:tracePt t="6688" x="5535613" y="3752850"/>
          <p14:tracePt t="6702" x="5535613" y="3609975"/>
          <p14:tracePt t="6704" x="5526088" y="3508375"/>
          <p14:tracePt t="6719" x="5514975" y="3406775"/>
          <p14:tracePt t="6735" x="5505450" y="3354388"/>
          <p14:tracePt t="6737" x="5505450" y="3344863"/>
          <p14:tracePt t="6752" x="5495925" y="3324225"/>
          <p14:tracePt t="6754" x="5484813" y="3324225"/>
          <p14:tracePt t="6769" x="5475288" y="3294063"/>
          <p14:tracePt t="6786" x="5475288" y="3263900"/>
          <p14:tracePt t="6788" x="5464175" y="3252788"/>
          <p14:tracePt t="6802" x="5445125" y="3211513"/>
          <p14:tracePt t="6819" x="5424488" y="3181350"/>
          <p14:tracePt t="6820" x="5392738" y="3151188"/>
          <p14:tracePt t="6835" x="5353050" y="3100388"/>
          <p14:tracePt t="6853" x="5127625" y="2946400"/>
          <p14:tracePt t="6869" x="4832350" y="2814638"/>
          <p14:tracePt t="6886" x="4700588" y="2784475"/>
          <p14:tracePt t="6903" x="4527550" y="2763838"/>
          <p14:tracePt t="6920" x="4271963" y="2773363"/>
          <p14:tracePt t="6936" x="4138613" y="2794000"/>
          <p14:tracePt t="6953" x="4057650" y="2814638"/>
          <p14:tracePt t="6955" x="4037013" y="2814638"/>
          <p14:tracePt t="6969" x="4027488" y="2824163"/>
          <p14:tracePt t="6970" x="4006850" y="2835275"/>
          <p14:tracePt t="6985" x="3976688" y="2855913"/>
          <p14:tracePt t="7003" x="3956050" y="2865438"/>
          <p14:tracePt t="7005" x="3935413" y="2876550"/>
          <p14:tracePt t="7019" x="3925888" y="2886075"/>
          <p14:tracePt t="7036" x="3914775" y="2895600"/>
          <p14:tracePt t="7053" x="3905250" y="2916238"/>
          <p14:tracePt t="7069" x="3894138" y="2916238"/>
          <p14:tracePt t="7086" x="3894138" y="2927350"/>
          <p14:tracePt t="7110" x="3894138" y="2936875"/>
          <p14:tracePt t="7151" x="3894138" y="2946400"/>
          <p14:tracePt t="7180" x="3894138" y="2957513"/>
          <p14:tracePt t="7187" x="3894138" y="2967038"/>
          <p14:tracePt t="7201" x="3894138" y="2978150"/>
          <p14:tracePt t="7207" x="3894138" y="2998788"/>
          <p14:tracePt t="7221" x="3894138" y="3008313"/>
          <p14:tracePt t="7237" x="3894138" y="3038475"/>
          <p14:tracePt t="7253" x="3894138" y="3059113"/>
          <p14:tracePt t="7269" x="3905250" y="3109913"/>
          <p14:tracePt t="7271" x="3914775" y="3130550"/>
          <p14:tracePt t="7286" x="3935413" y="3181350"/>
          <p14:tracePt t="7303" x="3965575" y="3222625"/>
          <p14:tracePt t="7305" x="3986213" y="3252788"/>
          <p14:tracePt t="7319" x="3997325" y="3273425"/>
          <p14:tracePt t="7320" x="4006850" y="3294063"/>
          <p14:tracePt t="7336" x="4067175" y="3354388"/>
          <p14:tracePt t="7355" x="4179888" y="3457575"/>
          <p14:tracePt t="7363" x="4241800" y="3508375"/>
          <p14:tracePt t="7370" x="4281488" y="3529013"/>
          <p14:tracePt t="7386" x="4364038" y="3600450"/>
          <p14:tracePt t="7391" x="4403725" y="3630613"/>
          <p14:tracePt t="7397" x="4445000" y="3671888"/>
          <p14:tracePt t="7404" x="4516438" y="3722688"/>
          <p14:tracePt t="7420" x="4618038" y="3803650"/>
          <p14:tracePt t="7438" x="4862513" y="3925888"/>
          <p14:tracePt t="7453" x="5005388" y="3967163"/>
          <p14:tracePt t="7469" x="5127625" y="3997325"/>
          <p14:tracePt t="7486" x="5199063" y="3997325"/>
          <p14:tracePt t="7503" x="5219700" y="3997325"/>
          <p14:tracePt t="7505" x="5249863" y="3997325"/>
          <p14:tracePt t="7519" x="5332413" y="3997325"/>
          <p14:tracePt t="7521" x="5392738" y="3997325"/>
          <p14:tracePt t="7536" x="5454650" y="3997325"/>
          <p14:tracePt t="7538" x="5495925" y="3997325"/>
          <p14:tracePt t="7552" x="5546725" y="3987800"/>
          <p14:tracePt t="7570" x="5607050" y="3987800"/>
          <p14:tracePt t="7585" x="5627688" y="3987800"/>
          <p14:tracePt t="7602" x="5648325" y="3987800"/>
          <p14:tracePt t="7620" x="5657850" y="3987800"/>
          <p14:tracePt t="7623" x="5668963" y="3987800"/>
          <p14:tracePt t="7638" x="5678488" y="3987800"/>
          <p14:tracePt t="7641" x="5689600" y="3987800"/>
          <p14:tracePt t="7652" x="5699125" y="3987800"/>
          <p14:tracePt t="7669" x="5708650" y="3987800"/>
          <p14:tracePt t="7671" x="5719763" y="3987800"/>
          <p14:tracePt t="7686" x="5729288" y="3987800"/>
          <p14:tracePt t="7703" x="5740400" y="3987800"/>
          <p14:tracePt t="7721" x="5749925" y="3987800"/>
          <p14:tracePt t="7736" x="5761038" y="3987800"/>
          <p14:tracePt t="7754" x="5770563" y="3987800"/>
          <p14:tracePt t="7787" x="5780088" y="3987800"/>
          <p14:tracePt t="9239" x="5740400" y="3946525"/>
          <p14:tracePt t="9248" x="5689600" y="3865563"/>
          <p14:tracePt t="9254" x="5627688" y="3803650"/>
          <p14:tracePt t="9269" x="5576888" y="3743325"/>
          <p14:tracePt t="9272" x="5526088" y="3681413"/>
          <p14:tracePt t="9286" x="5373688" y="3517900"/>
          <p14:tracePt t="9303" x="5291138" y="3416300"/>
          <p14:tracePt t="9307" x="5180013" y="3324225"/>
          <p14:tracePt t="9313" x="5076825" y="3222625"/>
          <p14:tracePt t="9322" x="5016500" y="3130550"/>
          <p14:tracePt t="9337" x="4924425" y="3028950"/>
          <p14:tracePt t="9341" x="4903788" y="3008313"/>
          <p14:tracePt t="9350" x="4862513" y="2967038"/>
          <p14:tracePt t="9354" x="4852988" y="2946400"/>
          <p14:tracePt t="9370" x="4811713" y="2906713"/>
          <p14:tracePt t="9387" x="4772025" y="2876550"/>
          <p14:tracePt t="9391" x="4751388" y="2865438"/>
          <p14:tracePt t="9397" x="4740275" y="2844800"/>
          <p14:tracePt t="9406" x="4721225" y="2835275"/>
          <p14:tracePt t="9419" x="4689475" y="2814638"/>
          <p14:tracePt t="9437" x="4649788" y="2784475"/>
          <p14:tracePt t="9440" x="4638675" y="2773363"/>
          <p14:tracePt t="9455" x="4618038" y="2752725"/>
          <p14:tracePt t="9462" x="4597400" y="2743200"/>
          <p14:tracePt t="9466" x="4587875" y="2743200"/>
          <p14:tracePt t="9475" x="4578350" y="2743200"/>
          <p14:tracePt t="9486" x="4567238" y="2733675"/>
          <p14:tracePt t="9503" x="4557713" y="2722563"/>
          <p14:tracePt t="9505" x="4546600" y="2713038"/>
          <p14:tracePt t="9518" x="4516438" y="2713038"/>
          <p14:tracePt t="9537" x="4495800" y="2692400"/>
          <p14:tracePt t="9553" x="4475163" y="2681288"/>
          <p14:tracePt t="9570" x="4456113" y="2671763"/>
          <p14:tracePt t="9572" x="4456113" y="2662238"/>
          <p14:tracePt t="9586" x="4445000" y="2651125"/>
          <p14:tracePt t="9588" x="4424363" y="2641600"/>
          <p14:tracePt t="9602" x="4414838" y="2630488"/>
          <p14:tracePt t="9621" x="4394200" y="2620963"/>
          <p14:tracePt t="9637" x="4394200" y="2609850"/>
          <p14:tracePt t="9652" x="4384675" y="2609850"/>
          <p14:tracePt t="9670" x="4384675" y="2600325"/>
          <p14:tracePt t="9713" x="4384675" y="2609850"/>
          <p14:tracePt t="9720" x="4414838" y="2662238"/>
          <p14:tracePt t="9727" x="4445000" y="2701925"/>
          <p14:tracePt t="9735" x="4486275" y="2794000"/>
          <p14:tracePt t="9752" x="4629150" y="3008313"/>
          <p14:tracePt t="9754" x="4659313" y="3049588"/>
          <p14:tracePt t="9769" x="4679950" y="3079750"/>
          <p14:tracePt t="9771" x="4700588" y="3109913"/>
          <p14:tracePt t="9786" x="4740275" y="3181350"/>
          <p14:tracePt t="9802" x="4772025" y="3222625"/>
          <p14:tracePt t="9803" x="4772025" y="3232150"/>
          <p14:tracePt t="9819" x="4802188" y="3273425"/>
          <p14:tracePt t="9836" x="4843463" y="3324225"/>
          <p14:tracePt t="9837" x="4862513" y="3344863"/>
          <p14:tracePt t="9852" x="4873625" y="3365500"/>
          <p14:tracePt t="9854" x="4903788" y="3395663"/>
          <p14:tracePt t="9869" x="4924425" y="3436938"/>
          <p14:tracePt t="9886" x="4954588" y="3467100"/>
          <p14:tracePt t="9903" x="4986338" y="3497263"/>
          <p14:tracePt t="9918" x="5016500" y="3517900"/>
          <p14:tracePt t="9936" x="5056188" y="3538538"/>
          <p14:tracePt t="9939" x="5076825" y="3559175"/>
          <p14:tracePt t="9952" x="5159375" y="3589338"/>
          <p14:tracePt t="9969" x="5260975" y="3619500"/>
          <p14:tracePt t="9970" x="5341938" y="3651250"/>
          <p14:tracePt t="9985" x="5424488" y="3660775"/>
          <p14:tracePt t="9987" x="5514975" y="3681413"/>
          <p14:tracePt t="10003" x="5638800" y="3690938"/>
          <p14:tracePt t="10020" x="5791200" y="3702050"/>
          <p14:tracePt t="10035" x="5892800" y="3711575"/>
          <p14:tracePt t="10053" x="5984875" y="3711575"/>
          <p14:tracePt t="10054" x="6056313" y="3711575"/>
          <p14:tracePt t="10070" x="6086475" y="3722688"/>
          <p14:tracePt t="10072" x="6116638" y="3722688"/>
          <p14:tracePt t="10086" x="6188075" y="3732213"/>
          <p14:tracePt t="10104" x="6229350" y="3743325"/>
          <p14:tracePt t="10106" x="6249988" y="3743325"/>
          <p14:tracePt t="10119" x="6270625" y="3752850"/>
          <p14:tracePt t="10121" x="6291263" y="3762375"/>
          <p14:tracePt t="10136" x="6310313" y="3762375"/>
          <p14:tracePt t="10153" x="6342063" y="3773488"/>
          <p14:tracePt t="10169" x="6351588" y="3783013"/>
          <p14:tracePt t="10186" x="6372225" y="3783013"/>
          <p14:tracePt t="10188" x="6381750" y="3794125"/>
          <p14:tracePt t="10203" x="6402388" y="3794125"/>
          <p14:tracePt t="10220" x="6413500" y="3794125"/>
          <p14:tracePt t="10236" x="6423025" y="3803650"/>
          <p14:tracePt t="10253" x="6443663" y="3803650"/>
          <p14:tracePt t="10269" x="6453188" y="3803650"/>
          <p14:tracePt t="10293" x="6464300" y="3803650"/>
          <p14:tracePt t="10314" x="6473825" y="3803650"/>
          <p14:tracePt t="10321" x="6484938" y="3803650"/>
          <p14:tracePt t="10335" x="6494463" y="3803650"/>
          <p14:tracePt t="10351" x="6535738" y="3794125"/>
          <p14:tracePt t="10368" x="6565900" y="3794125"/>
          <p14:tracePt t="10385" x="6596063" y="3783013"/>
          <p14:tracePt t="10403" x="6607175" y="3783013"/>
          <p14:tracePt t="10405" x="6626225" y="3783013"/>
          <p14:tracePt t="10420" x="6646863" y="3773488"/>
          <p14:tracePt t="10436" x="6657975" y="3773488"/>
          <p14:tracePt t="10453" x="6678613" y="3773488"/>
          <p14:tracePt t="10456" x="6688138" y="3773488"/>
          <p14:tracePt t="10469" x="6697663" y="3762375"/>
          <p14:tracePt t="10486" x="6718300" y="3762375"/>
          <p14:tracePt t="10504" x="6729413" y="3762375"/>
          <p14:tracePt t="10520" x="6750050" y="3762375"/>
          <p14:tracePt t="10537" x="6759575" y="3762375"/>
          <p14:tracePt t="10542" x="6769100" y="3762375"/>
          <p14:tracePt t="10548" x="6780213" y="3762375"/>
          <p14:tracePt t="10561" x="6789738" y="3752850"/>
          <p14:tracePt t="10569" x="6800850" y="3752850"/>
          <p14:tracePt t="10585" x="6810375" y="3752850"/>
          <p14:tracePt t="10587" x="6821488" y="3752850"/>
          <p14:tracePt t="10603" x="6831013" y="3752850"/>
          <p14:tracePt t="10619" x="6840538" y="3752850"/>
          <p14:tracePt t="10636" x="6851650" y="3752850"/>
          <p14:tracePt t="10638" x="6861175" y="3752850"/>
          <p14:tracePt t="10659" x="6872288" y="3752850"/>
          <p14:tracePt t="10672" x="6881813" y="3752850"/>
          <p14:tracePt t="10687" x="6881813" y="3743325"/>
          <p14:tracePt t="10703" x="6902450" y="3743325"/>
          <p14:tracePt t="10735" x="6911975" y="3743325"/>
          <p14:tracePt t="10764" x="6923088" y="3743325"/>
          <p14:tracePt t="10807" x="6932613" y="3743325"/>
          <p14:tracePt t="10821" x="6943725" y="3743325"/>
          <p14:tracePt t="12201" x="6932613" y="3743325"/>
          <p14:tracePt t="12209" x="6881813" y="3722688"/>
          <p14:tracePt t="12223" x="6697663" y="3681413"/>
          <p14:tracePt t="12230" x="6586538" y="3660775"/>
          <p14:tracePt t="12239" x="6464300" y="3630613"/>
          <p14:tracePt t="12254" x="6280150" y="3589338"/>
          <p14:tracePt t="12260" x="6199188" y="3559175"/>
          <p14:tracePt t="12267" x="6097588" y="3538538"/>
          <p14:tracePt t="12274" x="6015038" y="3508375"/>
          <p14:tracePt t="12285" x="5934075" y="3487738"/>
          <p14:tracePt t="12302" x="5770563" y="3446463"/>
          <p14:tracePt t="12320" x="5586413" y="3365500"/>
          <p14:tracePt t="12335" x="5526088" y="3335338"/>
          <p14:tracePt t="12337" x="5464175" y="3303588"/>
          <p14:tracePt t="12352" x="5341938" y="3232150"/>
          <p14:tracePt t="12369" x="5168900" y="3160713"/>
          <p14:tracePt t="12386" x="4945063" y="3059113"/>
          <p14:tracePt t="12403" x="4811713" y="2998788"/>
          <p14:tracePt t="12405" x="4700588" y="2957513"/>
          <p14:tracePt t="12418" x="4578350" y="2906713"/>
          <p14:tracePt t="12436" x="4495800" y="2855913"/>
          <p14:tracePt t="12437" x="4465638" y="2855913"/>
          <p14:tracePt t="12453" x="4445000" y="2835275"/>
          <p14:tracePt t="12455" x="4435475" y="2835275"/>
          <p14:tracePt t="12469" x="4403725" y="2814638"/>
          <p14:tracePt t="12486" x="4384675" y="2794000"/>
          <p14:tracePt t="12502" x="4373563" y="2794000"/>
          <p14:tracePt t="12519" x="4364038" y="2784475"/>
          <p14:tracePt t="12536" x="4352925" y="2784475"/>
          <p14:tracePt t="12554" x="4343400" y="2773363"/>
          <p14:tracePt t="12572" x="4332288" y="2773363"/>
          <p14:tracePt t="12644" x="4332288" y="2784475"/>
          <p14:tracePt t="12678" x="4343400" y="2794000"/>
          <p14:tracePt t="12684" x="4343400" y="2805113"/>
          <p14:tracePt t="12698" x="4352925" y="2805113"/>
          <p14:tracePt t="12703" x="4364038" y="2814638"/>
          <p14:tracePt t="12719" x="4373563" y="2824163"/>
          <p14:tracePt t="12721" x="4384675" y="2835275"/>
          <p14:tracePt t="12736" x="4403725" y="2865438"/>
          <p14:tracePt t="12738" x="4424363" y="2886075"/>
          <p14:tracePt t="12753" x="4435475" y="2895600"/>
          <p14:tracePt t="12770" x="4445000" y="2916238"/>
          <p14:tracePt t="12785" x="4445000" y="2927350"/>
          <p14:tracePt t="12787" x="4456113" y="2927350"/>
          <p14:tracePt t="12802" x="4456113" y="2936875"/>
          <p14:tracePt t="12819" x="4475163" y="2946400"/>
          <p14:tracePt t="12837" x="4475163" y="2957513"/>
          <p14:tracePt t="12842" x="4475163" y="2967038"/>
          <p14:tracePt t="12848" x="4486275" y="2967038"/>
          <p14:tracePt t="12854" x="4486275" y="2978150"/>
          <p14:tracePt t="12870" x="4486275" y="2987675"/>
          <p14:tracePt t="12886" x="4486275" y="2998788"/>
          <p14:tracePt t="12902" x="4486275" y="3008313"/>
          <p14:tracePt t="12921" x="4486275" y="3028950"/>
          <p14:tracePt t="12944" x="4486275" y="3038475"/>
          <p14:tracePt t="12979" x="4486275" y="3049588"/>
          <p14:tracePt t="13014" x="4486275" y="3059113"/>
          <p14:tracePt t="13040" x="4495800" y="3059113"/>
          <p14:tracePt t="13072" x="4506913" y="3059113"/>
          <p14:tracePt t="13098" x="4516438" y="3059113"/>
          <p14:tracePt t="13134" x="4527550" y="3059113"/>
          <p14:tracePt t="13140" x="4527550" y="3049588"/>
          <p14:tracePt t="13153" x="4537075" y="3049588"/>
          <p14:tracePt t="13170" x="4546600" y="3049588"/>
          <p14:tracePt t="13186" x="4557713" y="3049588"/>
          <p14:tracePt t="13187" x="4567238" y="3038475"/>
          <p14:tracePt t="13208" x="4578350" y="3038475"/>
          <p14:tracePt t="13219" x="4587875" y="3038475"/>
          <p14:tracePt t="13235" x="4608513" y="3028950"/>
          <p14:tracePt t="13236" x="4608513" y="3017838"/>
          <p14:tracePt t="13252" x="4638675" y="3017838"/>
          <p14:tracePt t="13268" x="4659313" y="3017838"/>
          <p14:tracePt t="13270" x="4668838" y="3017838"/>
          <p14:tracePt t="13286" x="4689475" y="3008313"/>
          <p14:tracePt t="13303" x="4710113" y="3008313"/>
          <p14:tracePt t="13321" x="4721225" y="3008313"/>
          <p14:tracePt t="13335" x="4730750" y="3008313"/>
          <p14:tracePt t="13353" x="4740275" y="3008313"/>
          <p14:tracePt t="13356" x="4751388" y="3008313"/>
          <p14:tracePt t="13371" x="4760913" y="3008313"/>
          <p14:tracePt t="13387" x="4781550" y="3008313"/>
          <p14:tracePt t="13405" x="4802188" y="3008313"/>
          <p14:tracePt t="13421" x="4822825" y="3008313"/>
          <p14:tracePt t="13426" x="4832350" y="3017838"/>
          <p14:tracePt t="13433" x="4843463" y="3017838"/>
          <p14:tracePt t="13442" x="4852988" y="3017838"/>
          <p14:tracePt t="13453" x="4862513" y="3028950"/>
          <p14:tracePt t="13469" x="4873625" y="3028950"/>
          <p14:tracePt t="13486" x="4894263" y="3028950"/>
          <p14:tracePt t="13502" x="4903788" y="3028950"/>
          <p14:tracePt t="13505" x="4924425" y="3028950"/>
          <p14:tracePt t="13519" x="4933950" y="3038475"/>
          <p14:tracePt t="13537" x="4975225" y="3038475"/>
          <p14:tracePt t="13553" x="4986338" y="3038475"/>
          <p14:tracePt t="13554" x="4995863" y="3038475"/>
          <p14:tracePt t="13569" x="5005388" y="3038475"/>
          <p14:tracePt t="13586" x="5026025" y="3038475"/>
          <p14:tracePt t="13588" x="5037138" y="3038475"/>
          <p14:tracePt t="13602" x="5056188" y="3049588"/>
          <p14:tracePt t="13619" x="5076825" y="3049588"/>
          <p14:tracePt t="13636" x="5097463" y="3049588"/>
          <p14:tracePt t="13653" x="5108575" y="3049588"/>
          <p14:tracePt t="13669" x="5127625" y="3049588"/>
          <p14:tracePt t="13671" x="5138738" y="3049588"/>
          <p14:tracePt t="13686" x="5148263" y="3049588"/>
          <p14:tracePt t="13703" x="5168900" y="3049588"/>
          <p14:tracePt t="13720" x="5180013" y="3049588"/>
          <p14:tracePt t="13736" x="5189538" y="3049588"/>
          <p14:tracePt t="13754" x="5199063" y="3049588"/>
          <p14:tracePt t="13769" x="5210175" y="3049588"/>
          <p14:tracePt t="13786" x="5219700" y="3049588"/>
          <p14:tracePt t="13804" x="5230813" y="3049588"/>
          <p14:tracePt t="13819" x="5240338" y="3049588"/>
          <p14:tracePt t="13860" x="5249863" y="3049588"/>
          <p14:tracePt t="14051" x="5240338" y="3049588"/>
          <p14:tracePt t="14056" x="5230813" y="3049588"/>
          <p14:tracePt t="14071" x="5219700" y="3059113"/>
          <p14:tracePt t="14086" x="5199063" y="3059113"/>
          <p14:tracePt t="14103" x="5180013" y="3059113"/>
          <p14:tracePt t="14104" x="5168900" y="3059113"/>
          <p14:tracePt t="14119" x="5148263" y="3059113"/>
          <p14:tracePt t="14120" x="5118100" y="3059113"/>
          <p14:tracePt t="14135" x="5056188" y="3059113"/>
          <p14:tracePt t="14153" x="4802188" y="3059113"/>
          <p14:tracePt t="14169" x="4597400" y="3059113"/>
          <p14:tracePt t="14186" x="4435475" y="3059113"/>
          <p14:tracePt t="14188" x="4364038" y="3059113"/>
          <p14:tracePt t="14202" x="4281488" y="3049588"/>
          <p14:tracePt t="14204" x="4241800" y="3038475"/>
          <p14:tracePt t="14219" x="4191000" y="3028950"/>
          <p14:tracePt t="14237" x="4159250" y="3028950"/>
          <p14:tracePt t="14252" x="4159250" y="3017838"/>
          <p14:tracePt t="14270" x="4149725" y="3017838"/>
          <p14:tracePt t="14287" x="4149725" y="3008313"/>
          <p14:tracePt t="14338" x="4159250" y="2998788"/>
          <p14:tracePt t="14342" x="4170363" y="2998788"/>
          <p14:tracePt t="14352" x="4191000" y="2998788"/>
          <p14:tracePt t="14370" x="4241800" y="2987675"/>
          <p14:tracePt t="14372" x="4281488" y="2967038"/>
          <p14:tracePt t="14385" x="4403725" y="2946400"/>
          <p14:tracePt t="14403" x="4527550" y="2927350"/>
          <p14:tracePt t="14404" x="4578350" y="2927350"/>
          <p14:tracePt t="14419" x="4608513" y="2927350"/>
          <p14:tracePt t="14421" x="4649788" y="2927350"/>
          <p14:tracePt t="14436" x="4730750" y="2927350"/>
          <p14:tracePt t="14452" x="4802188" y="2927350"/>
          <p14:tracePt t="14454" x="4822825" y="2927350"/>
          <p14:tracePt t="14470" x="4843463" y="2927350"/>
          <p14:tracePt t="14472" x="4883150" y="2927350"/>
          <p14:tracePt t="14486" x="4914900" y="2936875"/>
          <p14:tracePt t="14503" x="4965700" y="2946400"/>
          <p14:tracePt t="14519" x="5005388" y="2946400"/>
          <p14:tracePt t="14535" x="5046663" y="2957513"/>
          <p14:tracePt t="14554" x="5067300" y="2957513"/>
          <p14:tracePt t="14556" x="5076825" y="2957513"/>
          <p14:tracePt t="14569" x="5087938" y="2967038"/>
          <p14:tracePt t="14586" x="5108575" y="2978150"/>
          <p14:tracePt t="14602" x="5118100" y="2978150"/>
          <p14:tracePt t="14619" x="5127625" y="2978150"/>
          <p14:tracePt t="14636" x="5138738" y="2978150"/>
          <p14:tracePt t="14652" x="5148263" y="2978150"/>
          <p14:tracePt t="14687" x="5159375" y="2978150"/>
          <p14:tracePt t="14701" x="5168900" y="2978150"/>
          <p14:tracePt t="18051" x="5249863" y="3109913"/>
          <p14:tracePt t="18060" x="5353050" y="3303588"/>
          <p14:tracePt t="18070" x="5475288" y="3517900"/>
          <p14:tracePt t="18072" x="5586413" y="3752850"/>
          <p14:tracePt t="18085" x="5678488" y="3956050"/>
          <p14:tracePt t="18087" x="5719763" y="4098925"/>
          <p14:tracePt t="18103" x="5770563" y="4232275"/>
          <p14:tracePt t="18104" x="5821363" y="4364038"/>
          <p14:tracePt t="18119" x="5862638" y="4497388"/>
          <p14:tracePt t="18120" x="5883275" y="4589463"/>
          <p14:tracePt t="18136" x="5922963" y="4762500"/>
          <p14:tracePt t="18152" x="5934075" y="4926013"/>
          <p14:tracePt t="18169" x="5934075" y="5078413"/>
          <p14:tracePt t="18187" x="5872163" y="5343525"/>
          <p14:tracePt t="18202" x="5842000" y="5405438"/>
          <p14:tracePt t="18204" x="5842000" y="5414963"/>
          <p14:tracePt t="18220" x="5780088" y="5588000"/>
          <p14:tracePt t="18221" x="5749925" y="5659438"/>
          <p14:tracePt t="18237" x="5689600" y="5772150"/>
          <p14:tracePt t="18253" x="5638800" y="5853113"/>
          <p14:tracePt t="18270" x="5586413" y="5924550"/>
          <p14:tracePt t="18271" x="5556250" y="5954713"/>
          <p14:tracePt t="18286" x="5526088" y="5995988"/>
          <p14:tracePt t="18288" x="5495925" y="6026150"/>
          <p14:tracePt t="18303" x="5383213" y="6097588"/>
          <p14:tracePt t="18320" x="5219700" y="6221413"/>
          <p14:tracePt t="18323" x="5097463" y="6281738"/>
          <p14:tracePt t="18336" x="4751388" y="6394450"/>
          <p14:tracePt t="18352" x="4414838" y="6424613"/>
          <p14:tracePt t="18369" x="3997325" y="6424613"/>
          <p14:tracePt t="18370" x="3813175" y="6403975"/>
          <p14:tracePt t="18385" x="3589338" y="6403975"/>
          <p14:tracePt t="18402" x="3363913" y="6394450"/>
          <p14:tracePt t="18404" x="3273425" y="6373813"/>
          <p14:tracePt t="18419" x="3170238" y="6373813"/>
          <p14:tracePt t="18421" x="3079750" y="6362700"/>
          <p14:tracePt t="18436" x="2833688" y="6343650"/>
          <p14:tracePt t="18440" x="2640013" y="6302375"/>
          <p14:tracePt t="18453" x="2324100" y="6221413"/>
          <p14:tracePt t="18469" x="2049463" y="6149975"/>
          <p14:tracePt t="18485" x="1793875" y="6037263"/>
          <p14:tracePt t="18502" x="1651000" y="5945188"/>
          <p14:tracePt t="18503" x="1560513" y="5884863"/>
          <p14:tracePt t="18520" x="1447800" y="5781675"/>
          <p14:tracePt t="18538" x="1355725" y="5608638"/>
          <p14:tracePt t="18553" x="1314450" y="5456238"/>
          <p14:tracePt t="18569" x="1335088" y="5221288"/>
          <p14:tracePt t="18587" x="1539875" y="4741863"/>
          <p14:tracePt t="18603" x="1763713" y="4384675"/>
          <p14:tracePt t="18619" x="1968500" y="4170363"/>
          <p14:tracePt t="18620" x="2049463" y="4098925"/>
          <p14:tracePt t="18636" x="2120900" y="4048125"/>
          <p14:tracePt t="18641" x="2222500" y="3997325"/>
          <p14:tracePt t="18652" x="2436813" y="3905250"/>
          <p14:tracePt t="18670" x="2620963" y="3854450"/>
          <p14:tracePt t="18672" x="2773363" y="3813175"/>
          <p14:tracePt t="18685" x="2967038" y="3783013"/>
          <p14:tracePt t="18702" x="3262313" y="3773488"/>
          <p14:tracePt t="18720" x="3741738" y="3813175"/>
          <p14:tracePt t="18736" x="4159250" y="3925888"/>
          <p14:tracePt t="18753" x="4578350" y="4068763"/>
          <p14:tracePt t="18755" x="4710113" y="4130675"/>
          <p14:tracePt t="18770" x="4832350" y="4202113"/>
          <p14:tracePt t="18771" x="4965700" y="4273550"/>
          <p14:tracePt t="18786" x="5240338" y="4435475"/>
          <p14:tracePt t="18803" x="5413375" y="4527550"/>
          <p14:tracePt t="18804" x="5454650" y="4568825"/>
          <p14:tracePt t="18819" x="5576888" y="4670425"/>
          <p14:tracePt t="18836" x="5689600" y="4772025"/>
          <p14:tracePt t="18853" x="5749925" y="4843463"/>
          <p14:tracePt t="18855" x="5770563" y="4875213"/>
          <p14:tracePt t="18870" x="5800725" y="4935538"/>
          <p14:tracePt t="18886" x="5811838" y="4976813"/>
          <p14:tracePt t="18888" x="5811838" y="4986338"/>
          <p14:tracePt t="18902" x="5811838" y="5037138"/>
          <p14:tracePt t="18919" x="5811838" y="5078413"/>
          <p14:tracePt t="18935" x="5811838" y="5140325"/>
          <p14:tracePt t="18953" x="5780088" y="5200650"/>
          <p14:tracePt t="18969" x="5729288" y="5292725"/>
          <p14:tracePt t="18985" x="5689600" y="5334000"/>
          <p14:tracePt t="19003" x="5648325" y="5384800"/>
          <p14:tracePt t="19019" x="5607050" y="5414963"/>
          <p14:tracePt t="19036" x="5567363" y="5465763"/>
          <p14:tracePt t="19038" x="5475288" y="5507038"/>
          <p14:tracePt t="19053" x="5311775" y="5588000"/>
          <p14:tracePt t="19071" x="5037138" y="5670550"/>
          <p14:tracePt t="19077" x="4986338" y="5680075"/>
          <p14:tracePt t="19083" x="4894263" y="5689600"/>
          <p14:tracePt t="19097" x="4843463" y="5710238"/>
          <p14:tracePt t="19102" x="4760913" y="5710238"/>
          <p14:tracePt t="19108" x="4679950" y="5721350"/>
          <p14:tracePt t="19121" x="4456113" y="5730875"/>
          <p14:tracePt t="19128" x="4332288" y="5730875"/>
          <p14:tracePt t="19136" x="4251325" y="5730875"/>
          <p14:tracePt t="19141" x="4159250" y="5721350"/>
          <p14:tracePt t="19148" x="4057650" y="5721350"/>
          <p14:tracePt t="19155" x="3997325" y="5721350"/>
          <p14:tracePt t="19169" x="3935413" y="5710238"/>
          <p14:tracePt t="19170" x="3863975" y="5700713"/>
          <p14:tracePt t="19185" x="3813175" y="5689600"/>
          <p14:tracePt t="19203" x="3762375" y="5689600"/>
          <p14:tracePt t="19204" x="3721100" y="5680075"/>
          <p14:tracePt t="19219" x="3649663" y="5680075"/>
          <p14:tracePt t="19236" x="3467100" y="5638800"/>
          <p14:tracePt t="19253" x="3282950" y="5619750"/>
          <p14:tracePt t="19270" x="3190875" y="5599113"/>
          <p14:tracePt t="19272" x="3170238" y="5588000"/>
          <p14:tracePt t="19286" x="3140075" y="5588000"/>
          <p14:tracePt t="19288" x="3109913" y="5588000"/>
          <p14:tracePt t="19302" x="3059113" y="5578475"/>
          <p14:tracePt t="19319" x="3027363" y="5578475"/>
          <p14:tracePt t="19336" x="2997200" y="5578475"/>
          <p14:tracePt t="19338" x="2976563" y="5578475"/>
          <p14:tracePt t="19352" x="2955925" y="5567363"/>
          <p14:tracePt t="19369" x="2936875" y="5567363"/>
          <p14:tracePt t="19371" x="2925763" y="5557838"/>
          <p14:tracePt t="19386" x="2916238" y="5557838"/>
          <p14:tracePt t="19404" x="2895600" y="5548313"/>
          <p14:tracePt t="19421" x="2886075" y="5548313"/>
          <p14:tracePt t="19437" x="2874963" y="5548313"/>
          <p14:tracePt t="19454" x="2865438" y="5548313"/>
          <p14:tracePt t="19492" x="2854325" y="5548313"/>
          <p14:tracePt t="19512" x="2844800" y="5548313"/>
          <p14:tracePt t="19520" x="2844800" y="5537200"/>
          <p14:tracePt t="19554" x="2833688" y="5537200"/>
          <p14:tracePt t="19598" x="2824163" y="5537200"/>
          <p14:tracePt t="19626" x="2824163" y="5527675"/>
          <p14:tracePt t="19639" x="2814638" y="5527675"/>
          <p14:tracePt t="19668" x="2814638" y="5516563"/>
          <p14:tracePt t="19689" x="2814638" y="5507038"/>
          <p14:tracePt t="19730" x="2824163" y="5495925"/>
          <p14:tracePt t="19743" x="2833688" y="5495925"/>
          <p14:tracePt t="19751" x="2854325" y="5486400"/>
          <p14:tracePt t="19757" x="2886075" y="5476875"/>
          <p14:tracePt t="19769" x="3068638" y="5435600"/>
          <p14:tracePt t="19785" x="3497263" y="5364163"/>
          <p14:tracePt t="19802" x="3965575" y="5283200"/>
          <p14:tracePt t="19819" x="4537075" y="5272088"/>
          <p14:tracePt t="19822" x="4730750" y="5272088"/>
          <p14:tracePt t="19835" x="4995863" y="5283200"/>
          <p14:tracePt t="19852" x="5341938" y="5302250"/>
          <p14:tracePt t="19869" x="5618163" y="5334000"/>
          <p14:tracePt t="19871" x="5740400" y="5334000"/>
          <p14:tracePt t="19885" x="5943600" y="5334000"/>
          <p14:tracePt t="19888" x="6026150" y="5334000"/>
          <p14:tracePt t="19903" x="6148388" y="5334000"/>
          <p14:tracePt t="19919" x="6238875" y="5334000"/>
          <p14:tracePt t="19935" x="6280150" y="5334000"/>
          <p14:tracePt t="19952" x="6310313" y="5334000"/>
          <p14:tracePt t="19994" x="6310313" y="5322888"/>
          <p14:tracePt t="20068" x="6310313" y="5313363"/>
          <p14:tracePt t="20140" x="6300788" y="5313363"/>
          <p14:tracePt t="20434" x="5964238" y="5149850"/>
          <p14:tracePt t="20443" x="5586413" y="4986338"/>
          <p14:tracePt t="20452" x="5168900" y="4833938"/>
          <p14:tracePt t="20470" x="4384675" y="4527550"/>
          <p14:tracePt t="20471" x="3925888" y="4354513"/>
          <p14:tracePt t="20486" x="3375025" y="4149725"/>
          <p14:tracePt t="20489" x="2814638" y="3937000"/>
          <p14:tracePt t="20502" x="2201863" y="3711575"/>
          <p14:tracePt t="20519" x="968375" y="3222625"/>
          <p14:tracePt t="20521" x="539750" y="3028950"/>
          <p14:tracePt t="20536" x="193675" y="28241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2CC22-C9E4-422E-811E-E5442A7DE2E2}"/>
              </a:ext>
            </a:extLst>
          </p:cNvPr>
          <p:cNvPicPr>
            <a:picLocks noChangeAspect="1"/>
          </p:cNvPicPr>
          <p:nvPr/>
        </p:nvPicPr>
        <p:blipFill>
          <a:blip r:embed="rId2"/>
          <a:stretch>
            <a:fillRect/>
          </a:stretch>
        </p:blipFill>
        <p:spPr>
          <a:xfrm>
            <a:off x="2187615" y="309207"/>
            <a:ext cx="12130269" cy="5944430"/>
          </a:xfrm>
          <a:prstGeom prst="rect">
            <a:avLst/>
          </a:prstGeom>
        </p:spPr>
      </p:pic>
      <p:sp>
        <p:nvSpPr>
          <p:cNvPr id="4" name="TextBox 3">
            <a:extLst>
              <a:ext uri="{FF2B5EF4-FFF2-40B4-BE49-F238E27FC236}">
                <a16:creationId xmlns:a16="http://schemas.microsoft.com/office/drawing/2014/main" id="{55F4BD3E-A85E-1FC6-24DA-E7714D95E58C}"/>
              </a:ext>
            </a:extLst>
          </p:cNvPr>
          <p:cNvSpPr txBox="1"/>
          <p:nvPr/>
        </p:nvSpPr>
        <p:spPr>
          <a:xfrm>
            <a:off x="2187615" y="6621248"/>
            <a:ext cx="4737451" cy="369332"/>
          </a:xfrm>
          <a:prstGeom prst="rect">
            <a:avLst/>
          </a:prstGeom>
          <a:noFill/>
        </p:spPr>
        <p:txBody>
          <a:bodyPr wrap="none" rtlCol="0">
            <a:spAutoFit/>
          </a:bodyPr>
          <a:lstStyle/>
          <a:p>
            <a:r>
              <a:rPr lang="en-US" b="1"/>
              <a:t>LIMIT 5:</a:t>
            </a:r>
            <a:r>
              <a:rPr lang="en-US"/>
              <a:t> This limits the results to the top 5 rows.</a:t>
            </a:r>
            <a:endParaRPr lang="en-IN"/>
          </a:p>
        </p:txBody>
      </p:sp>
    </p:spTree>
    <p:extLst>
      <p:ext uri="{BB962C8B-B14F-4D97-AF65-F5344CB8AC3E}">
        <p14:creationId xmlns:p14="http://schemas.microsoft.com/office/powerpoint/2010/main" val="842651137"/>
      </p:ext>
    </p:extLst>
  </p:cSld>
  <p:clrMapOvr>
    <a:masterClrMapping/>
  </p:clrMapOvr>
  <mc:AlternateContent xmlns:mc="http://schemas.openxmlformats.org/markup-compatibility/2006" xmlns:p14="http://schemas.microsoft.com/office/powerpoint/2010/main">
    <mc:Choice Requires="p14">
      <p:transition spd="slow" p14:dur="2000" advTm="53004"/>
    </mc:Choice>
    <mc:Fallback xmlns="">
      <p:transition spd="slow" advTm="53004"/>
    </mc:Fallback>
  </mc:AlternateContent>
  <p:extLst>
    <p:ext uri="{3A86A75C-4F4B-4683-9AE1-C65F6400EC91}">
      <p14:laserTraceLst xmlns:p14="http://schemas.microsoft.com/office/powerpoint/2010/main">
        <p14:tracePtLst>
          <p14:tracePt t="69" x="4546600" y="1968500"/>
          <p14:tracePt t="101" x="4546600" y="1957388"/>
          <p14:tracePt t="123" x="4546600" y="1947863"/>
          <p14:tracePt t="736" x="4546600" y="1957388"/>
          <p14:tracePt t="746" x="4557713" y="1957388"/>
          <p14:tracePt t="752" x="4557713" y="1968500"/>
          <p14:tracePt t="761" x="4567238" y="1978025"/>
          <p14:tracePt t="777" x="4578350" y="1989138"/>
          <p14:tracePt t="795" x="4608513" y="1998663"/>
          <p14:tracePt t="796" x="4608513" y="2008188"/>
          <p14:tracePt t="811" x="4629150" y="2019300"/>
          <p14:tracePt t="827" x="4638675" y="2019300"/>
          <p14:tracePt t="828" x="4638675" y="2028825"/>
          <p14:tracePt t="844" x="4649788" y="2028825"/>
          <p14:tracePt t="861" x="4659313" y="2028825"/>
          <p14:tracePt t="879" x="4668838" y="2039938"/>
          <p14:tracePt t="894" x="4679950" y="2039938"/>
          <p14:tracePt t="934" x="4689475" y="2039938"/>
          <p14:tracePt t="1266" x="4689475" y="2049463"/>
          <p14:tracePt t="1300" x="4689475" y="2060575"/>
          <p14:tracePt t="1565" x="4679950" y="2060575"/>
          <p14:tracePt t="1734" x="4668838" y="2060575"/>
          <p14:tracePt t="1965" x="4659313" y="2060575"/>
          <p14:tracePt t="1977" x="4659313" y="2070100"/>
          <p14:tracePt t="2021" x="4659313" y="2079625"/>
          <p14:tracePt t="2711" x="4668838" y="2079625"/>
          <p14:tracePt t="2734" x="4679950" y="2079625"/>
          <p14:tracePt t="3404" x="4700588" y="2079625"/>
          <p14:tracePt t="3413" x="4730750" y="2079625"/>
          <p14:tracePt t="3419" x="4760913" y="2079625"/>
          <p14:tracePt t="3427" x="4781550" y="2070100"/>
          <p14:tracePt t="3446" x="4873625" y="2060575"/>
          <p14:tracePt t="3461" x="4945063" y="2060575"/>
          <p14:tracePt t="3478" x="5056188" y="2049463"/>
          <p14:tracePt t="3495" x="5332413" y="2049463"/>
          <p14:tracePt t="3511" x="5484813" y="2049463"/>
          <p14:tracePt t="3527" x="5576888" y="2049463"/>
          <p14:tracePt t="3530" x="5597525" y="2060575"/>
          <p14:tracePt t="3544" x="5607050" y="2060575"/>
          <p14:tracePt t="3546" x="5618163" y="2060575"/>
          <p14:tracePt t="3561" x="5638800" y="2060575"/>
          <p14:tracePt t="3578" x="5657850" y="2060575"/>
          <p14:tracePt t="3595" x="5668963" y="2060575"/>
          <p14:tracePt t="3611" x="5689600" y="2060575"/>
          <p14:tracePt t="3628" x="5719763" y="2060575"/>
          <p14:tracePt t="3644" x="5740400" y="2060575"/>
          <p14:tracePt t="3661" x="5761038" y="2060575"/>
          <p14:tracePt t="3664" x="5770563" y="2060575"/>
          <p14:tracePt t="3678" x="5791200" y="2060575"/>
          <p14:tracePt t="3679" x="5791200" y="2070100"/>
          <p14:tracePt t="3695" x="5800725" y="2070100"/>
          <p14:tracePt t="3711" x="5832475" y="2070100"/>
          <p14:tracePt t="3728" x="5862638" y="2070100"/>
          <p14:tracePt t="3744" x="5872163" y="2070100"/>
          <p14:tracePt t="3746" x="5892800" y="2079625"/>
          <p14:tracePt t="3762" x="5903913" y="2079625"/>
          <p14:tracePt t="3778" x="5934075" y="2079625"/>
          <p14:tracePt t="3794" x="5964238" y="2079625"/>
          <p14:tracePt t="3811" x="5984875" y="2079625"/>
          <p14:tracePt t="3829" x="5994400" y="2079625"/>
          <p14:tracePt t="3832" x="6005513" y="2079625"/>
          <p14:tracePt t="3845" x="6015038" y="2079625"/>
          <p14:tracePt t="3862" x="6035675" y="2079625"/>
          <p14:tracePt t="3878" x="6045200" y="2079625"/>
          <p14:tracePt t="3895" x="6056313" y="2079625"/>
          <p14:tracePt t="3897" x="6065838" y="2079625"/>
          <p14:tracePt t="3910" x="6076950" y="2079625"/>
          <p14:tracePt t="3930" x="6086475" y="2079625"/>
          <p14:tracePt t="3944" x="6097588" y="2079625"/>
          <p14:tracePt t="3964" x="6107113" y="2079625"/>
          <p14:tracePt t="3986" x="6116638" y="2079625"/>
          <p14:tracePt t="4001" x="6127750" y="2079625"/>
          <p14:tracePt t="4013" x="6137275" y="2079625"/>
          <p14:tracePt t="4030" x="6157913" y="2079625"/>
          <p14:tracePt t="4045" x="6167438" y="2079625"/>
          <p14:tracePt t="4063" x="6199188" y="2079625"/>
          <p14:tracePt t="4072" x="6208713" y="2079625"/>
          <p14:tracePt t="4082" x="6219825" y="2079625"/>
          <p14:tracePt t="4095" x="6249988" y="2079625"/>
          <p14:tracePt t="4099" x="6270625" y="2079625"/>
          <p14:tracePt t="4106" x="6291263" y="2079625"/>
          <p14:tracePt t="4113" x="6310313" y="2079625"/>
          <p14:tracePt t="4128" x="6372225" y="2079625"/>
          <p14:tracePt t="4144" x="6432550" y="2079625"/>
          <p14:tracePt t="4147" x="6453188" y="2079625"/>
          <p14:tracePt t="4163" x="6515100" y="2079625"/>
          <p14:tracePt t="4167" x="6535738" y="2079625"/>
          <p14:tracePt t="4177" x="6556375" y="2079625"/>
          <p14:tracePt t="4195" x="6616700" y="2079625"/>
          <p14:tracePt t="4211" x="6657975" y="2079625"/>
          <p14:tracePt t="4228" x="6688138" y="2079625"/>
          <p14:tracePt t="4229" x="6718300" y="2079625"/>
          <p14:tracePt t="4245" x="6759575" y="2079625"/>
          <p14:tracePt t="4261" x="6789738" y="2079625"/>
          <p14:tracePt t="4278" x="6840538" y="2079625"/>
          <p14:tracePt t="4280" x="6872288" y="2079625"/>
          <p14:tracePt t="4295" x="6881813" y="2079625"/>
          <p14:tracePt t="4313" x="6932613" y="2079625"/>
          <p14:tracePt t="4317" x="6953250" y="2079625"/>
          <p14:tracePt t="4324" x="6973888" y="2079625"/>
          <p14:tracePt t="4331" x="6983413" y="2079625"/>
          <p14:tracePt t="4337" x="7004050" y="2079625"/>
          <p14:tracePt t="4343" x="7015163" y="2079625"/>
          <p14:tracePt t="4352" x="7034213" y="2079625"/>
          <p14:tracePt t="4364" x="7065963" y="2079625"/>
          <p14:tracePt t="4379" x="7116763" y="2079625"/>
          <p14:tracePt t="4385" x="7146925" y="2079625"/>
          <p14:tracePt t="4395" x="7177088" y="2079625"/>
          <p14:tracePt t="4411" x="7269163" y="2079625"/>
          <p14:tracePt t="4427" x="7299325" y="2079625"/>
          <p14:tracePt t="4429" x="7331075" y="2079625"/>
          <p14:tracePt t="4444" x="7402513" y="2079625"/>
          <p14:tracePt t="4462" x="7462838" y="2079625"/>
          <p14:tracePt t="4478" x="7483475" y="2079625"/>
          <p14:tracePt t="4495" x="7504113" y="2079625"/>
          <p14:tracePt t="4511" x="7513638" y="2090738"/>
          <p14:tracePt t="4894" x="7585075" y="2090738"/>
          <p14:tracePt t="4901" x="7667625" y="2079625"/>
          <p14:tracePt t="4913" x="7718425" y="2070100"/>
          <p14:tracePt t="4917" x="7769225" y="2060575"/>
          <p14:tracePt t="4929" x="7870825" y="2049463"/>
          <p14:tracePt t="4936" x="7921625" y="2049463"/>
          <p14:tracePt t="4942" x="7962900" y="2049463"/>
          <p14:tracePt t="4951" x="8023225" y="2049463"/>
          <p14:tracePt t="4967" x="8197850" y="2049463"/>
          <p14:tracePt t="4976" x="8258175" y="2060575"/>
          <p14:tracePt t="4985" x="8401050" y="2070100"/>
          <p14:tracePt t="4994" x="8462963" y="2079625"/>
          <p14:tracePt t="5011" x="8523288" y="2090738"/>
          <p14:tracePt t="5012" x="8543925" y="2090738"/>
          <p14:tracePt t="5027" x="8574088" y="2100263"/>
          <p14:tracePt t="5044" x="8594725" y="2100263"/>
          <p14:tracePt t="5046" x="8604250" y="2111375"/>
          <p14:tracePt t="5061" x="8624888" y="2111375"/>
          <p14:tracePt t="5077" x="8636000" y="2120900"/>
          <p14:tracePt t="5095" x="8656638" y="2120900"/>
          <p14:tracePt t="5111" x="8666163" y="2120900"/>
          <p14:tracePt t="5113" x="8666163" y="2132013"/>
          <p14:tracePt t="5128" x="8686800" y="2132013"/>
          <p14:tracePt t="5130" x="8696325" y="2132013"/>
          <p14:tracePt t="5145" x="8707438" y="2132013"/>
          <p14:tracePt t="5167" x="8716963" y="2132013"/>
          <p14:tracePt t="5188" x="8726488" y="2132013"/>
          <p14:tracePt t="5196" x="8737600" y="2132013"/>
          <p14:tracePt t="5211" x="8737600" y="2141538"/>
          <p14:tracePt t="5228" x="8747125" y="2141538"/>
          <p14:tracePt t="5245" x="8747125" y="2151063"/>
          <p14:tracePt t="5264" x="8758238" y="2151063"/>
          <p14:tracePt t="5294" x="8767763" y="2151063"/>
          <p14:tracePt t="5455" x="8767763" y="2162175"/>
          <p14:tracePt t="6074" x="8901113" y="2141538"/>
          <p14:tracePt t="6080" x="9074150" y="2090738"/>
          <p14:tracePt t="6094" x="9196388" y="2060575"/>
          <p14:tracePt t="6113" x="9369425" y="2039938"/>
          <p14:tracePt t="6119" x="9399588" y="2039938"/>
          <p14:tracePt t="6128" x="9420225" y="2028825"/>
          <p14:tracePt t="6144" x="9461500" y="2028825"/>
          <p14:tracePt t="6161" x="9512300" y="2028825"/>
          <p14:tracePt t="6177" x="9574213" y="2028825"/>
          <p14:tracePt t="6195" x="9696450" y="2039938"/>
          <p14:tracePt t="6211" x="9767888" y="2049463"/>
          <p14:tracePt t="6227" x="9858375" y="2060575"/>
          <p14:tracePt t="6245" x="9929813" y="2079625"/>
          <p14:tracePt t="6261" x="9991725" y="2090738"/>
          <p14:tracePt t="6278" x="10033000" y="2090738"/>
          <p14:tracePt t="6281" x="10063163" y="2090738"/>
          <p14:tracePt t="6299" x="10093325" y="2090738"/>
          <p14:tracePt t="6306" x="10113963" y="2090738"/>
          <p14:tracePt t="6314" x="10134600" y="2090738"/>
          <p14:tracePt t="6328" x="10144125" y="2090738"/>
          <p14:tracePt t="6345" x="10164763" y="2090738"/>
          <p14:tracePt t="6349" x="10174288" y="2090738"/>
          <p14:tracePt t="6363" x="10185400" y="2090738"/>
          <p14:tracePt t="6377" x="10194925" y="2090738"/>
          <p14:tracePt t="6395" x="10206038" y="2090738"/>
          <p14:tracePt t="6396" x="10215563" y="2090738"/>
          <p14:tracePt t="6411" x="10226675" y="2090738"/>
          <p14:tracePt t="6413" x="10236200" y="2090738"/>
          <p14:tracePt t="6427" x="10245725" y="2090738"/>
          <p14:tracePt t="6444" x="10307638" y="2090738"/>
          <p14:tracePt t="6461" x="10358438" y="2090738"/>
          <p14:tracePt t="6478" x="10420350" y="2079625"/>
          <p14:tracePt t="6479" x="10471150" y="2070100"/>
          <p14:tracePt t="6495" x="10593388" y="2039938"/>
          <p14:tracePt t="6511" x="10736263" y="2019300"/>
          <p14:tracePt t="6528" x="10868025" y="2019300"/>
          <p14:tracePt t="6530" x="10980738" y="2019300"/>
          <p14:tracePt t="6544" x="11052175" y="2019300"/>
          <p14:tracePt t="6546" x="11102975" y="2019300"/>
          <p14:tracePt t="6562" x="11276013" y="2060575"/>
          <p14:tracePt t="6564" x="11317288" y="2079625"/>
          <p14:tracePt t="6579" x="11398250" y="2111375"/>
          <p14:tracePt t="6594" x="11449050" y="2120900"/>
          <p14:tracePt t="6611" x="11480800" y="2132013"/>
          <p14:tracePt t="6613" x="11490325" y="2132013"/>
          <p14:tracePt t="6629" x="11499850" y="2141538"/>
          <p14:tracePt t="6644" x="11510963" y="2141538"/>
          <p14:tracePt t="6663" x="11520488" y="2151063"/>
          <p14:tracePt t="6678" x="11531600" y="2151063"/>
          <p14:tracePt t="6694" x="11531600" y="2162175"/>
          <p14:tracePt t="6712" x="11541125" y="2162175"/>
          <p14:tracePt t="6938" x="11531600" y="2162175"/>
          <p14:tracePt t="6944" x="11520488" y="2162175"/>
          <p14:tracePt t="6958" x="11499850" y="2162175"/>
          <p14:tracePt t="6963" x="11490325" y="2162175"/>
          <p14:tracePt t="6978" x="11460163" y="2151063"/>
          <p14:tracePt t="6979" x="11418888" y="2151063"/>
          <p14:tracePt t="6994" x="11245850" y="2141538"/>
          <p14:tracePt t="7011" x="10745788" y="2141538"/>
          <p14:tracePt t="7013" x="10510838" y="2151063"/>
          <p14:tracePt t="7028" x="9858375" y="2203450"/>
          <p14:tracePt t="7044" x="9175750" y="2254250"/>
          <p14:tracePt t="7062" x="8267700" y="2344738"/>
          <p14:tracePt t="7064" x="7850188" y="2386013"/>
          <p14:tracePt t="7077" x="6697663" y="2519363"/>
          <p14:tracePt t="7094" x="6097588" y="2570163"/>
          <p14:tracePt t="7096" x="5668963" y="2609850"/>
          <p14:tracePt t="7112" x="5189538" y="2651125"/>
          <p14:tracePt t="7113" x="4933950" y="2681288"/>
          <p14:tracePt t="7128" x="4322763" y="2763838"/>
          <p14:tracePt t="7145" x="3997325" y="2805113"/>
          <p14:tracePt t="7147" x="3884613" y="2844800"/>
          <p14:tracePt t="7161" x="3711575" y="2876550"/>
          <p14:tracePt t="7163" x="3629025" y="2886075"/>
          <p14:tracePt t="7177" x="3467100" y="2916238"/>
          <p14:tracePt t="7195" x="3324225" y="2936875"/>
          <p14:tracePt t="7211" x="3252788" y="2957513"/>
          <p14:tracePt t="7227" x="3211513" y="2967038"/>
          <p14:tracePt t="7229" x="3190875" y="2978150"/>
          <p14:tracePt t="7244" x="3149600" y="2978150"/>
          <p14:tracePt t="7246" x="3109913" y="2998788"/>
          <p14:tracePt t="7261" x="3008313" y="3028950"/>
          <p14:tracePt t="7277" x="2925763" y="3049588"/>
          <p14:tracePt t="7294" x="2874963" y="3049588"/>
          <p14:tracePt t="7296" x="2854325" y="3049588"/>
          <p14:tracePt t="7312" x="2803525" y="3059113"/>
          <p14:tracePt t="7328" x="2782888" y="3059113"/>
          <p14:tracePt t="7330" x="2773363" y="3059113"/>
          <p14:tracePt t="7346" x="2752725" y="3059113"/>
          <p14:tracePt t="7365" x="2732088" y="3059113"/>
          <p14:tracePt t="7386" x="2732088" y="3049588"/>
          <p14:tracePt t="7395" x="2722563" y="3049588"/>
          <p14:tracePt t="7398" x="2711450" y="3049588"/>
          <p14:tracePt t="7449" x="2711450" y="3038475"/>
          <p14:tracePt t="7491" x="2711450" y="3028950"/>
          <p14:tracePt t="7510" x="2711450" y="3017838"/>
          <p14:tracePt t="7526" x="2722563" y="3017838"/>
          <p14:tracePt t="7539" x="2732088" y="3008313"/>
          <p14:tracePt t="7546" x="2752725" y="2998788"/>
          <p14:tracePt t="7561" x="2782888" y="2978150"/>
          <p14:tracePt t="7577" x="2844800" y="2967038"/>
          <p14:tracePt t="7595" x="2895600" y="2936875"/>
          <p14:tracePt t="7596" x="2925763" y="2936875"/>
          <p14:tracePt t="7611" x="2976563" y="2916238"/>
          <p14:tracePt t="7627" x="3008313" y="2916238"/>
          <p14:tracePt t="7644" x="3068638" y="2886075"/>
          <p14:tracePt t="7661" x="3098800" y="2886075"/>
          <p14:tracePt t="7678" x="3160713" y="2865438"/>
          <p14:tracePt t="7695" x="3211513" y="2865438"/>
          <p14:tracePt t="7711" x="3252788" y="2855913"/>
          <p14:tracePt t="7728" x="3292475" y="2835275"/>
          <p14:tracePt t="7731" x="3303588" y="2835275"/>
          <p14:tracePt t="7745" x="3354388" y="2835275"/>
          <p14:tracePt t="7762" x="3425825" y="2814638"/>
          <p14:tracePt t="7778" x="3467100" y="2814638"/>
          <p14:tracePt t="7795" x="3486150" y="2814638"/>
          <p14:tracePt t="7811" x="3506788" y="2814638"/>
          <p14:tracePt t="7813" x="3517900" y="2814638"/>
          <p14:tracePt t="7827" x="3548063" y="2814638"/>
          <p14:tracePt t="7845" x="3557588" y="2814638"/>
          <p14:tracePt t="7847" x="3568700" y="2814638"/>
          <p14:tracePt t="7862" x="3589338" y="2814638"/>
          <p14:tracePt t="7878" x="3608388" y="2814638"/>
          <p14:tracePt t="7895" x="3649663" y="2814638"/>
          <p14:tracePt t="7911" x="3670300" y="2824163"/>
          <p14:tracePt t="7928" x="3690938" y="2835275"/>
          <p14:tracePt t="7944" x="3711575" y="2835275"/>
          <p14:tracePt t="7946" x="3721100" y="2835275"/>
          <p14:tracePt t="7961" x="3741738" y="2844800"/>
          <p14:tracePt t="7979" x="3751263" y="2844800"/>
          <p14:tracePt t="7994" x="3762375" y="2844800"/>
          <p14:tracePt t="8011" x="3771900" y="2844800"/>
          <p14:tracePt t="8014" x="3783013" y="2844800"/>
          <p14:tracePt t="8028" x="3792538" y="2844800"/>
          <p14:tracePt t="8072" x="3803650" y="2844800"/>
          <p14:tracePt t="8101" x="3813175" y="2844800"/>
          <p14:tracePt t="8177" x="3813175" y="2835275"/>
          <p14:tracePt t="8193" x="3813175" y="2814638"/>
          <p14:tracePt t="8198" x="3822700" y="2805113"/>
          <p14:tracePt t="8212" x="3822700" y="2773363"/>
          <p14:tracePt t="8220" x="3822700" y="2752725"/>
          <p14:tracePt t="8225" x="3822700" y="2743200"/>
          <p14:tracePt t="8240" x="3822700" y="2733675"/>
          <p14:tracePt t="8246" x="3822700" y="2722563"/>
          <p14:tracePt t="8268" x="3822700" y="2692400"/>
          <p14:tracePt t="8282" x="3822700" y="2681288"/>
          <p14:tracePt t="8295" x="3822700" y="2671763"/>
          <p14:tracePt t="8311" x="3822700" y="2662238"/>
          <p14:tracePt t="8327" x="3822700" y="2651125"/>
          <p14:tracePt t="8345" x="3822700" y="2641600"/>
          <p14:tracePt t="8362" x="3822700" y="2630488"/>
          <p14:tracePt t="8364" x="3822700" y="2620963"/>
          <p14:tracePt t="8386" x="3822700" y="2609850"/>
          <p14:tracePt t="8401" x="3822700" y="2600325"/>
          <p14:tracePt t="8410" x="3813175" y="2600325"/>
          <p14:tracePt t="8427" x="3813175" y="2579688"/>
          <p14:tracePt t="8428" x="3803650" y="2570163"/>
          <p14:tracePt t="8445" x="3803650" y="2559050"/>
          <p14:tracePt t="8461" x="3803650" y="2549525"/>
          <p14:tracePt t="8478" x="3803650" y="2540000"/>
          <p14:tracePt t="8496" x="3792538" y="2528888"/>
          <p14:tracePt t="8535" x="3792538" y="2519363"/>
          <p14:tracePt t="8541" x="3792538" y="2508250"/>
          <p14:tracePt t="8710" x="3803650" y="2508250"/>
          <p14:tracePt t="8716" x="3813175" y="2508250"/>
          <p14:tracePt t="8729" x="3843338" y="2508250"/>
          <p14:tracePt t="8744" x="3884613" y="2508250"/>
          <p14:tracePt t="8761" x="3905250" y="2508250"/>
          <p14:tracePt t="8763" x="3914775" y="2508250"/>
          <p14:tracePt t="8778" x="3925888" y="2508250"/>
          <p14:tracePt t="8780" x="3925888" y="2519363"/>
          <p14:tracePt t="8794" x="3956050" y="2519363"/>
          <p14:tracePt t="8813" x="4006850" y="2528888"/>
          <p14:tracePt t="8831" x="4067175" y="2549525"/>
          <p14:tracePt t="8836" x="4098925" y="2579688"/>
          <p14:tracePt t="8842" x="4129088" y="2600325"/>
          <p14:tracePt t="8850" x="4200525" y="2651125"/>
          <p14:tracePt t="8856" x="4221163" y="2662238"/>
          <p14:tracePt t="8864" x="4251325" y="2681288"/>
          <p14:tracePt t="8878" x="4302125" y="2733675"/>
          <p14:tracePt t="8895" x="4332288" y="2763838"/>
          <p14:tracePt t="8912" x="4373563" y="2814638"/>
          <p14:tracePt t="8929" x="4403725" y="2835275"/>
          <p14:tracePt t="8931" x="4414838" y="2835275"/>
          <p14:tracePt t="8946" x="4424363" y="2855913"/>
          <p14:tracePt t="8961" x="4445000" y="2876550"/>
          <p14:tracePt t="8978" x="4456113" y="2886075"/>
          <p14:tracePt t="8982" x="4465638" y="2886075"/>
          <p14:tracePt t="8988" x="4475163" y="2886075"/>
          <p14:tracePt t="8996" x="4475163" y="2895600"/>
          <p14:tracePt t="9012" x="4506913" y="2895600"/>
          <p14:tracePt t="9028" x="4527550" y="2895600"/>
          <p14:tracePt t="9045" x="4557713" y="2895600"/>
          <p14:tracePt t="9062" x="4567238" y="2895600"/>
          <p14:tracePt t="9066" x="4578350" y="2895600"/>
          <p14:tracePt t="9073" x="4597400" y="2895600"/>
          <p14:tracePt t="9079" x="4618038" y="2895600"/>
          <p14:tracePt t="9094" x="4679950" y="2876550"/>
          <p14:tracePt t="9112" x="4751388" y="2824163"/>
          <p14:tracePt t="9116" x="4781550" y="2814638"/>
          <p14:tracePt t="9128" x="4873625" y="2752725"/>
          <p14:tracePt t="9146" x="4933950" y="2722563"/>
          <p14:tracePt t="9150" x="4954588" y="2713038"/>
          <p14:tracePt t="9162" x="4986338" y="2692400"/>
          <p14:tracePt t="9178" x="5005388" y="2681288"/>
          <p14:tracePt t="9196" x="5037138" y="2671763"/>
          <p14:tracePt t="9199" x="5046663" y="2662238"/>
          <p14:tracePt t="9206" x="5056188" y="2662238"/>
          <p14:tracePt t="9212" x="5067300" y="2651125"/>
          <p14:tracePt t="9229" x="5087938" y="2641600"/>
          <p14:tracePt t="9245" x="5108575" y="2641600"/>
          <p14:tracePt t="9248" x="5118100" y="2641600"/>
          <p14:tracePt t="9255" x="5138738" y="2641600"/>
          <p14:tracePt t="9264" x="5159375" y="2630488"/>
          <p14:tracePt t="9267" x="5180013" y="2630488"/>
          <p14:tracePt t="9278" x="5189538" y="2630488"/>
          <p14:tracePt t="9282" x="5199063" y="2630488"/>
          <p14:tracePt t="9290" x="5219700" y="2620963"/>
          <p14:tracePt t="9299" x="5230813" y="2620963"/>
          <p14:tracePt t="9311" x="5240338" y="2620963"/>
          <p14:tracePt t="9316" x="5249863" y="2620963"/>
          <p14:tracePt t="9317" x="5260975" y="2620963"/>
          <p14:tracePt t="9327" x="5270500" y="2620963"/>
          <p14:tracePt t="9345" x="5291138" y="2620963"/>
          <p14:tracePt t="9346" x="5302250" y="2620963"/>
          <p14:tracePt t="9361" x="5311775" y="2620963"/>
          <p14:tracePt t="9378" x="5321300" y="2620963"/>
          <p14:tracePt t="9380" x="5332413" y="2620963"/>
          <p14:tracePt t="9394" x="5341938" y="2620963"/>
          <p14:tracePt t="9396" x="5353050" y="2620963"/>
          <p14:tracePt t="9411" x="5373688" y="2630488"/>
          <p14:tracePt t="9428" x="5403850" y="2630488"/>
          <p14:tracePt t="9430" x="5413375" y="2630488"/>
          <p14:tracePt t="9445" x="5445125" y="2630488"/>
          <p14:tracePt t="9450" x="5454650" y="2630488"/>
          <p14:tracePt t="9466" x="5475288" y="2651125"/>
          <p14:tracePt t="9481" x="5484813" y="2651125"/>
          <p14:tracePt t="9484" x="5495925" y="2651125"/>
          <p14:tracePt t="9494" x="5505450" y="2651125"/>
          <p14:tracePt t="9513" x="5535613" y="2662238"/>
          <p14:tracePt t="9529" x="5546725" y="2662238"/>
          <p14:tracePt t="9544" x="5556250" y="2671763"/>
          <p14:tracePt t="9561" x="5567363" y="2681288"/>
          <p14:tracePt t="9578" x="5576888" y="2681288"/>
          <p14:tracePt t="9612" x="5586413" y="2681288"/>
          <p14:tracePt t="9634" x="5597525" y="2681288"/>
          <p14:tracePt t="9893" x="5597525" y="2692400"/>
          <p14:tracePt t="9930" x="5586413" y="2701925"/>
          <p14:tracePt t="9977" x="5576888" y="2701925"/>
          <p14:tracePt t="9990" x="5576888" y="2713038"/>
          <p14:tracePt t="10005" x="5576888" y="2722563"/>
          <p14:tracePt t="10047" x="5576888" y="2733675"/>
          <p14:tracePt t="10053" x="5567363" y="2733675"/>
          <p14:tracePt t="10089" x="5567363" y="2743200"/>
          <p14:tracePt t="10117" x="5556250" y="2743200"/>
          <p14:tracePt t="10124" x="5556250" y="2752725"/>
          <p14:tracePt t="10145" x="5546725" y="2763838"/>
          <p14:tracePt t="10173" x="5535613" y="2773363"/>
          <p14:tracePt t="10201" x="5526088" y="2773363"/>
          <p14:tracePt t="10207" x="5526088" y="2784475"/>
          <p14:tracePt t="10224" x="5514975" y="2784475"/>
          <p14:tracePt t="10230" x="5505450" y="2784475"/>
          <p14:tracePt t="10245" x="5495925" y="2794000"/>
          <p14:tracePt t="10265" x="5475288" y="2794000"/>
          <p14:tracePt t="10273" x="5464175" y="2794000"/>
          <p14:tracePt t="10277" x="5445125" y="2805113"/>
          <p14:tracePt t="10288" x="5424488" y="2805113"/>
          <p14:tracePt t="10295" x="5392738" y="2805113"/>
          <p14:tracePt t="10300" x="5373688" y="2814638"/>
          <p14:tracePt t="10307" x="5362575" y="2814638"/>
          <p14:tracePt t="10312" x="5341938" y="2814638"/>
          <p14:tracePt t="10327" x="5281613" y="2814638"/>
          <p14:tracePt t="10344" x="5249863" y="2814638"/>
          <p14:tracePt t="10345" x="5230813" y="2814638"/>
          <p14:tracePt t="10361" x="5189538" y="2814638"/>
          <p14:tracePt t="10377" x="5148263" y="2814638"/>
          <p14:tracePt t="10395" x="5108575" y="2814638"/>
          <p14:tracePt t="10411" x="5076825" y="2814638"/>
          <p14:tracePt t="10427" x="5046663" y="2814638"/>
          <p14:tracePt t="10429" x="5026025" y="2814638"/>
          <p14:tracePt t="10444" x="5005388" y="2814638"/>
          <p14:tracePt t="10446" x="4986338" y="2814638"/>
          <p14:tracePt t="10461" x="4945063" y="2805113"/>
          <p14:tracePt t="10478" x="4914900" y="2805113"/>
          <p14:tracePt t="10480" x="4903788" y="2805113"/>
          <p14:tracePt t="10494" x="4883150" y="2805113"/>
          <p14:tracePt t="10496" x="4862513" y="2805113"/>
          <p14:tracePt t="10511" x="4822825" y="2805113"/>
          <p14:tracePt t="10527" x="4791075" y="2794000"/>
          <p14:tracePt t="10530" x="4772025" y="2794000"/>
          <p14:tracePt t="10545" x="4751388" y="2784475"/>
          <p14:tracePt t="10561" x="4740275" y="2784475"/>
          <p14:tracePt t="10562" x="4730750" y="2784475"/>
          <p14:tracePt t="10578" x="4721225" y="2784475"/>
          <p14:tracePt t="10595" x="4700588" y="2784475"/>
          <p14:tracePt t="10612" x="4689475" y="2784475"/>
          <p14:tracePt t="10628" x="4679950" y="2784475"/>
          <p14:tracePt t="10644" x="4668838" y="2784475"/>
          <p14:tracePt t="10662" x="4659313" y="2784475"/>
          <p14:tracePt t="10690" x="4649788" y="2784475"/>
          <p14:tracePt t="10727" x="4638675" y="2784475"/>
          <p14:tracePt t="10837" x="4638675" y="2773363"/>
          <p14:tracePt t="10845" x="4649788" y="2773363"/>
          <p14:tracePt t="10886" x="4659313" y="2773363"/>
          <p14:tracePt t="10901" x="4668838" y="2773363"/>
          <p14:tracePt t="10909" x="4668838" y="2763838"/>
          <p14:tracePt t="10914" x="4679950" y="2763838"/>
          <p14:tracePt t="10930" x="4689475" y="2763838"/>
          <p14:tracePt t="10944" x="4700588" y="2763838"/>
          <p14:tracePt t="10963" x="4721225" y="2763838"/>
          <p14:tracePt t="10978" x="4740275" y="2763838"/>
          <p14:tracePt t="10995" x="4751388" y="2763838"/>
          <p14:tracePt t="11011" x="4772025" y="2763838"/>
          <p14:tracePt t="11027" x="4791075" y="2763838"/>
          <p14:tracePt t="11045" x="4832350" y="2763838"/>
          <p14:tracePt t="11047" x="4843463" y="2763838"/>
          <p14:tracePt t="11061" x="4873625" y="2763838"/>
          <p14:tracePt t="11062" x="4894263" y="2763838"/>
          <p14:tracePt t="11078" x="4924425" y="2763838"/>
          <p14:tracePt t="11081" x="4933950" y="2763838"/>
          <p14:tracePt t="11095" x="4954588" y="2763838"/>
          <p14:tracePt t="11111" x="4995863" y="2763838"/>
          <p14:tracePt t="11127" x="5016500" y="2763838"/>
          <p14:tracePt t="11144" x="5056188" y="2763838"/>
          <p14:tracePt t="11145" x="5067300" y="2763838"/>
          <p14:tracePt t="11160" x="5118100" y="2763838"/>
          <p14:tracePt t="11177" x="5148263" y="2763838"/>
          <p14:tracePt t="11195" x="5199063" y="2763838"/>
          <p14:tracePt t="11211" x="5240338" y="2763838"/>
          <p14:tracePt t="11227" x="5270500" y="2763838"/>
          <p14:tracePt t="11245" x="5302250" y="2763838"/>
          <p14:tracePt t="11261" x="5332413" y="2763838"/>
          <p14:tracePt t="11278" x="5341938" y="2763838"/>
          <p14:tracePt t="11294" x="5373688" y="2763838"/>
          <p14:tracePt t="11311" x="5383213" y="2763838"/>
          <p14:tracePt t="11315" x="5392738" y="2763838"/>
          <p14:tracePt t="11330" x="5403850" y="2763838"/>
          <p14:tracePt t="11333" x="5413375" y="2763838"/>
          <p14:tracePt t="11348" x="5424488" y="2763838"/>
          <p14:tracePt t="11361" x="5434013" y="2763838"/>
          <p14:tracePt t="11377" x="5445125" y="2763838"/>
          <p14:tracePt t="11394" x="5464175" y="2763838"/>
          <p14:tracePt t="11398" x="5475288" y="2763838"/>
          <p14:tracePt t="11413" x="5484813" y="2763838"/>
          <p14:tracePt t="11428" x="5495925" y="2763838"/>
          <p14:tracePt t="11447" x="5505450" y="2763838"/>
          <p14:tracePt t="11468" x="5526088" y="2763838"/>
          <p14:tracePt t="11490" x="5535613" y="2763838"/>
          <p14:tracePt t="11503" x="5546725" y="2763838"/>
          <p14:tracePt t="11516" x="5567363" y="2763838"/>
          <p14:tracePt t="11545" x="5576888" y="2763838"/>
          <p14:tracePt t="11559" x="5586413" y="2763838"/>
          <p14:tracePt t="11594" x="5597525" y="2763838"/>
          <p14:tracePt t="11860" x="5586413" y="2763838"/>
          <p14:tracePt t="11974" x="5586413" y="2752725"/>
          <p14:tracePt t="11986" x="5576888" y="2752725"/>
          <p14:tracePt t="12050" x="5567363" y="2752725"/>
          <p14:tracePt t="12070" x="5556250" y="2752725"/>
          <p14:tracePt t="12115" x="5546725" y="2752725"/>
          <p14:tracePt t="12155" x="5535613" y="2752725"/>
          <p14:tracePt t="12189" x="5526088" y="2752725"/>
          <p14:tracePt t="12196" x="5514975" y="2752725"/>
          <p14:tracePt t="12216" x="5505450" y="2752725"/>
          <p14:tracePt t="12237" x="5495925" y="2752725"/>
          <p14:tracePt t="12253" x="5484813" y="2752725"/>
          <p14:tracePt t="12260" x="5475288" y="2752725"/>
          <p14:tracePt t="12274" x="5464175" y="2752725"/>
          <p14:tracePt t="12287" x="5454650" y="2752725"/>
          <p14:tracePt t="12294" x="5434013" y="2752725"/>
          <p14:tracePt t="12315" x="5413375" y="2752725"/>
          <p14:tracePt t="12331" x="5403850" y="2752725"/>
          <p14:tracePt t="12345" x="5392738" y="2752725"/>
          <p14:tracePt t="12362" x="5383213" y="2752725"/>
          <p14:tracePt t="12367" x="5373688" y="2752725"/>
          <p14:tracePt t="12377" x="5362575" y="2752725"/>
          <p14:tracePt t="12395" x="5353050" y="2763838"/>
          <p14:tracePt t="12412" x="5341938" y="2763838"/>
          <p14:tracePt t="12428" x="5332413" y="2763838"/>
          <p14:tracePt t="12445" x="5321300" y="2763838"/>
          <p14:tracePt t="12447" x="5302250" y="2763838"/>
          <p14:tracePt t="12462" x="5281613" y="2763838"/>
          <p14:tracePt t="12477" x="5249863" y="2763838"/>
          <p14:tracePt t="12494" x="5230813" y="2763838"/>
          <p14:tracePt t="12512" x="5199063" y="2763838"/>
          <p14:tracePt t="12528" x="5189538" y="2763838"/>
          <p14:tracePt t="12545" x="5168900" y="2763838"/>
          <p14:tracePt t="12561" x="5159375" y="2763838"/>
          <p14:tracePt t="12580" x="5148263" y="2763838"/>
          <p14:tracePt t="12596" x="5138738" y="2763838"/>
          <p14:tracePt t="12781" x="5138738" y="2773363"/>
          <p14:tracePt t="12806" x="5138738" y="2784475"/>
          <p14:tracePt t="12818" x="5127625" y="2784475"/>
          <p14:tracePt t="12826" x="5127625" y="2794000"/>
          <p14:tracePt t="12847" x="5127625" y="2805113"/>
          <p14:tracePt t="12868" x="5127625" y="2814638"/>
          <p14:tracePt t="12876" x="5127625" y="2824163"/>
          <p14:tracePt t="12897" x="5127625" y="2835275"/>
          <p14:tracePt t="13342" x="5118100" y="2835275"/>
          <p14:tracePt t="13363" x="5097463" y="2835275"/>
          <p14:tracePt t="13368" x="5087938" y="2835275"/>
          <p14:tracePt t="13378" x="5076825" y="2835275"/>
          <p14:tracePt t="13395" x="5026025" y="2824163"/>
          <p14:tracePt t="13411" x="4986338" y="2824163"/>
          <p14:tracePt t="13428" x="4933950" y="2824163"/>
          <p14:tracePt t="13430" x="4914900" y="2824163"/>
          <p14:tracePt t="13444" x="4894263" y="2824163"/>
          <p14:tracePt t="13446" x="4883150" y="2824163"/>
          <p14:tracePt t="13461" x="4843463" y="2824163"/>
          <p14:tracePt t="13477" x="4802188" y="2824163"/>
          <p14:tracePt t="13495" x="4772025" y="2824163"/>
          <p14:tracePt t="13497" x="4740275" y="2824163"/>
          <p14:tracePt t="13500" x="4721225" y="2824163"/>
          <p14:tracePt t="13511" x="4710113" y="2835275"/>
          <p14:tracePt t="13528" x="4659313" y="2835275"/>
          <p14:tracePt t="13544" x="4638675" y="2835275"/>
          <p14:tracePt t="13561" x="4608513" y="2835275"/>
          <p14:tracePt t="13563" x="4597400" y="2835275"/>
          <p14:tracePt t="13578" x="4578350" y="2844800"/>
          <p14:tracePt t="13595" x="4557713" y="2855913"/>
          <p14:tracePt t="13611" x="4546600" y="2855913"/>
          <p14:tracePt t="13613" x="4537075" y="2855913"/>
          <p14:tracePt t="13627" x="4527550" y="2865438"/>
          <p14:tracePt t="13644" x="4516438" y="2865438"/>
          <p14:tracePt t="13664" x="4506913" y="2865438"/>
          <p14:tracePt t="13679" x="4495800" y="2865438"/>
          <p14:tracePt t="13699" x="4486275" y="2865438"/>
          <p14:tracePt t="13713" x="4486275" y="2876550"/>
          <p14:tracePt t="13729" x="4475163" y="2886075"/>
          <p14:tracePt t="13733" x="4465638" y="2886075"/>
          <p14:tracePt t="13745" x="4445000" y="2886075"/>
          <p14:tracePt t="13761" x="4435475" y="2895600"/>
          <p14:tracePt t="13778" x="4424363" y="2895600"/>
          <p14:tracePt t="13781" x="4424363" y="2906713"/>
          <p14:tracePt t="13795" x="4403725" y="2916238"/>
          <p14:tracePt t="13812" x="4394200" y="2927350"/>
          <p14:tracePt t="13829" x="4384675" y="2927350"/>
          <p14:tracePt t="13846" x="4373563" y="2936875"/>
          <p14:tracePt t="13861" x="4364038" y="2936875"/>
          <p14:tracePt t="13880" x="4364038" y="2946400"/>
          <p14:tracePt t="13894" x="4352925" y="2946400"/>
          <p14:tracePt t="13911" x="4352925" y="2957513"/>
          <p14:tracePt t="13964" x="4364038" y="2957513"/>
          <p14:tracePt t="13985" x="4373563" y="2957513"/>
          <p14:tracePt t="14006" x="4384675" y="2957513"/>
          <p14:tracePt t="14020" x="4403725" y="2957513"/>
          <p14:tracePt t="14034" x="4414838" y="2957513"/>
          <p14:tracePt t="14041" x="4435475" y="2957513"/>
          <p14:tracePt t="14048" x="4465638" y="2957513"/>
          <p14:tracePt t="14060" x="4495800" y="2957513"/>
          <p14:tracePt t="14062" x="4527550" y="2957513"/>
          <p14:tracePt t="14077" x="4618038" y="2957513"/>
          <p14:tracePt t="14094" x="4751388" y="2957513"/>
          <p14:tracePt t="14111" x="4883150" y="2957513"/>
          <p14:tracePt t="14129" x="4933950" y="2957513"/>
          <p14:tracePt t="14131" x="4954588" y="2957513"/>
          <p14:tracePt t="14145" x="5005388" y="2967038"/>
          <p14:tracePt t="14161" x="5067300" y="2967038"/>
          <p14:tracePt t="14178" x="5118100" y="2978150"/>
          <p14:tracePt t="14181" x="5148263" y="2987675"/>
          <p14:tracePt t="14195" x="5168900" y="2987675"/>
          <p14:tracePt t="14197" x="5199063" y="2987675"/>
          <p14:tracePt t="14201" x="5219700" y="2987675"/>
          <p14:tracePt t="14212" x="5249863" y="2998788"/>
          <p14:tracePt t="14228" x="5291138" y="3008313"/>
          <p14:tracePt t="14244" x="5302250" y="3008313"/>
          <p14:tracePt t="14262" x="5321300" y="3008313"/>
          <p14:tracePt t="14265" x="5321300" y="3017838"/>
          <p14:tracePt t="14278" x="5332413" y="3017838"/>
          <p14:tracePt t="14294" x="5341938" y="3017838"/>
          <p14:tracePt t="14311" x="5353050" y="3017838"/>
          <p14:tracePt t="14343" x="5362575" y="3017838"/>
          <p14:tracePt t="14348" x="5362575" y="3028950"/>
          <p14:tracePt t="14363" x="5373688" y="3028950"/>
          <p14:tracePt t="14399" x="5383213" y="3028950"/>
          <p14:tracePt t="14588" x="5392738" y="3028950"/>
          <p14:tracePt t="15715" x="5526088" y="2957513"/>
          <p14:tracePt t="15722" x="5740400" y="2855913"/>
          <p14:tracePt t="15728" x="5943600" y="2763838"/>
          <p14:tracePt t="15744" x="6219825" y="2651125"/>
          <p14:tracePt t="15746" x="6330950" y="2630488"/>
          <p14:tracePt t="15760" x="6616700" y="2559050"/>
          <p14:tracePt t="15777" x="6840538" y="2508250"/>
          <p14:tracePt t="15795" x="7116763" y="2427288"/>
          <p14:tracePt t="15796" x="7310438" y="2365375"/>
          <p14:tracePt t="15811" x="7596188" y="2274888"/>
          <p14:tracePt t="15830" x="8177213" y="2060575"/>
          <p14:tracePt t="15845" x="8482013" y="1917700"/>
          <p14:tracePt t="15851" x="8767763" y="1825625"/>
          <p14:tracePt t="15862" x="8921750" y="1743075"/>
          <p14:tracePt t="15865" x="9043988" y="1682750"/>
          <p14:tracePt t="15878" x="9348788" y="1530350"/>
          <p14:tracePt t="15894" x="9553575" y="1458913"/>
          <p14:tracePt t="15910" x="9747250" y="1397000"/>
          <p14:tracePt t="15928" x="9899650" y="1366838"/>
          <p14:tracePt t="15929" x="9961563" y="1355725"/>
          <p14:tracePt t="15945" x="10093325" y="1336675"/>
          <p14:tracePt t="15961" x="10164763" y="1325563"/>
          <p14:tracePt t="15963" x="10194925" y="1325563"/>
          <p14:tracePt t="15977" x="10215563" y="1325563"/>
          <p14:tracePt t="15979" x="10245725" y="1325563"/>
          <p14:tracePt t="15994" x="10298113" y="1325563"/>
          <p14:tracePt t="16012" x="10348913" y="1325563"/>
          <p14:tracePt t="16014" x="10379075" y="1325563"/>
          <p14:tracePt t="16027" x="10460038" y="1336675"/>
          <p14:tracePt t="16045" x="10563225" y="1346200"/>
          <p14:tracePt t="16047" x="10593388" y="1346200"/>
          <p14:tracePt t="16062" x="10664825" y="1366838"/>
          <p14:tracePt t="16077" x="10745788" y="1376363"/>
          <p14:tracePt t="16095" x="10858500" y="1387475"/>
          <p14:tracePt t="16111" x="10918825" y="1387475"/>
          <p14:tracePt t="16127" x="11001375" y="1397000"/>
          <p14:tracePt t="16145" x="11082338" y="1397000"/>
          <p14:tracePt t="16160" x="11123613" y="1406525"/>
          <p14:tracePt t="16177" x="11133138" y="1406525"/>
          <p14:tracePt t="16195" x="11153775" y="1417638"/>
          <p14:tracePt t="16212" x="11174413" y="1427163"/>
          <p14:tracePt t="16227" x="11183938" y="1447800"/>
          <p14:tracePt t="16245" x="11195050" y="1489075"/>
          <p14:tracePt t="16260" x="11195050" y="1549400"/>
          <p14:tracePt t="16278" x="11183938" y="1570038"/>
          <p14:tracePt t="16280" x="11183938" y="1590675"/>
          <p14:tracePt t="16295" x="11163300" y="1631950"/>
          <p14:tracePt t="16311" x="11133138" y="1682750"/>
          <p14:tracePt t="16313" x="11112500" y="1692275"/>
          <p14:tracePt t="16329" x="10909300" y="1835150"/>
          <p14:tracePt t="16344" x="10704513" y="1906588"/>
          <p14:tracePt t="16362" x="10471150" y="1968500"/>
          <p14:tracePt t="16378" x="10399713" y="1968500"/>
          <p14:tracePt t="16394" x="10337800" y="1978025"/>
          <p14:tracePt t="16396" x="10298113" y="1978025"/>
          <p14:tracePt t="16411" x="10256838" y="1978025"/>
          <p14:tracePt t="16412" x="10206038" y="1978025"/>
          <p14:tracePt t="16427" x="10033000" y="1978025"/>
          <p14:tracePt t="16444" x="9858375" y="1978025"/>
          <p14:tracePt t="16461" x="9675813" y="1957388"/>
          <p14:tracePt t="16463" x="9625013" y="1947863"/>
          <p14:tracePt t="16477" x="9563100" y="1947863"/>
          <p14:tracePt t="16481" x="9542463" y="1938338"/>
          <p14:tracePt t="16495" x="9502775" y="1938338"/>
          <p14:tracePt t="16511" x="9471025" y="1938338"/>
          <p14:tracePt t="16528" x="9420225" y="1927225"/>
          <p14:tracePt t="16530" x="9390063" y="1927225"/>
          <p14:tracePt t="16544" x="9369425" y="1917700"/>
          <p14:tracePt t="16561" x="9297988" y="1897063"/>
          <p14:tracePt t="16578" x="9217025" y="1866900"/>
          <p14:tracePt t="16594" x="9175750" y="1846263"/>
          <p14:tracePt t="16611" x="9134475" y="1825625"/>
          <p14:tracePt t="16627" x="9104313" y="1804988"/>
          <p14:tracePt t="16644" x="9083675" y="1784350"/>
          <p14:tracePt t="16661" x="9063038" y="1763713"/>
          <p14:tracePt t="16678" x="9053513" y="1733550"/>
          <p14:tracePt t="16681" x="9053513" y="1724025"/>
          <p14:tracePt t="16694" x="9063038" y="1620838"/>
          <p14:tracePt t="16711" x="9309100" y="1316038"/>
          <p14:tracePt t="16727" x="9553575" y="1152525"/>
          <p14:tracePt t="16744" x="9848850" y="1039813"/>
          <p14:tracePt t="16762" x="10093325" y="1009650"/>
          <p14:tracePt t="16778" x="10185400" y="1009650"/>
          <p14:tracePt t="16794" x="10328275" y="1039813"/>
          <p14:tracePt t="16811" x="10429875" y="1081088"/>
          <p14:tracePt t="16813" x="10450513" y="1090613"/>
          <p14:tracePt t="16827" x="10480675" y="1122363"/>
          <p14:tracePt t="16845" x="10510838" y="1152525"/>
          <p14:tracePt t="16846" x="10531475" y="1152525"/>
          <p14:tracePt t="16861" x="10563225" y="1203325"/>
          <p14:tracePt t="16877" x="10602913" y="1265238"/>
          <p14:tracePt t="16895" x="10644188" y="1387475"/>
          <p14:tracePt t="16912" x="10664825" y="1498600"/>
          <p14:tracePt t="16929" x="10674350" y="1601788"/>
          <p14:tracePt t="16945" x="10674350" y="1673225"/>
          <p14:tracePt t="16961" x="10664825" y="1724025"/>
          <p14:tracePt t="16978" x="10644188" y="1774825"/>
          <p14:tracePt t="16980" x="10644188" y="1784350"/>
          <p14:tracePt t="16995" x="10623550" y="1825625"/>
          <p14:tracePt t="17011" x="10593388" y="1855788"/>
          <p14:tracePt t="17028" x="10572750" y="1897063"/>
          <p14:tracePt t="17033" x="10552113" y="1917700"/>
          <p14:tracePt t="17037" x="10531475" y="1947863"/>
          <p14:tracePt t="17042" x="10491788" y="1968500"/>
          <p14:tracePt t="17050" x="10471150" y="1989138"/>
          <p14:tracePt t="17060" x="10439400" y="2008188"/>
          <p14:tracePt t="17067" x="10399713" y="2028825"/>
          <p14:tracePt t="17079" x="10367963" y="2049463"/>
          <p14:tracePt t="17095" x="10328275" y="2070100"/>
          <p14:tracePt t="17099" x="10307638" y="2079625"/>
          <p14:tracePt t="17106" x="10287000" y="2090738"/>
          <p14:tracePt t="17115" x="10256838" y="2100263"/>
          <p14:tracePt t="17129" x="10215563" y="2120900"/>
          <p14:tracePt t="17144" x="10155238" y="2141538"/>
          <p14:tracePt t="17145" x="10144125" y="2141538"/>
          <p14:tracePt t="17161" x="10113963" y="2141538"/>
          <p14:tracePt t="17166" x="10102850" y="2151063"/>
          <p14:tracePt t="17171" x="10083800" y="2162175"/>
          <p14:tracePt t="17178" x="10052050" y="2171700"/>
          <p14:tracePt t="17196" x="9980613" y="2171700"/>
          <p14:tracePt t="17210" x="9929813" y="2182813"/>
          <p14:tracePt t="17228" x="9879013" y="2192338"/>
          <p14:tracePt t="17245" x="9777413" y="2192338"/>
          <p14:tracePt t="17261" x="9664700" y="2192338"/>
          <p14:tracePt t="17279" x="9471025" y="2192338"/>
          <p14:tracePt t="17283" x="9339263" y="2171700"/>
          <p14:tracePt t="17294" x="9063038" y="2141538"/>
          <p14:tracePt t="17296" x="8656638" y="2049463"/>
          <p14:tracePt t="17311" x="8288338" y="1989138"/>
          <p14:tracePt t="17329" x="7748588" y="1927225"/>
          <p14:tracePt t="17344" x="7545388" y="1927225"/>
          <p14:tracePt t="17362" x="7280275" y="1897063"/>
          <p14:tracePt t="17364" x="7197725" y="1897063"/>
          <p14:tracePt t="17378" x="7105650" y="1897063"/>
          <p14:tracePt t="17380" x="6994525" y="1897063"/>
          <p14:tracePt t="17395" x="6810375" y="1897063"/>
          <p14:tracePt t="17411" x="6688138" y="1897063"/>
          <p14:tracePt t="17412" x="6616700" y="1906588"/>
          <p14:tracePt t="17428" x="6494463" y="1927225"/>
          <p14:tracePt t="17445" x="6402388" y="1938338"/>
          <p14:tracePt t="17449" x="6351588" y="1947863"/>
          <p14:tracePt t="17454" x="6300788" y="1947863"/>
          <p14:tracePt t="17464" x="6229350" y="1957388"/>
          <p14:tracePt t="17477" x="6116638" y="1989138"/>
          <p14:tracePt t="17495" x="6015038" y="2019300"/>
          <p14:tracePt t="17498" x="5973763" y="2039938"/>
          <p14:tracePt t="17512" x="5892800" y="2079625"/>
          <p14:tracePt t="17527" x="5832475" y="2100263"/>
          <p14:tracePt t="17545" x="5740400" y="2151063"/>
          <p14:tracePt t="17561" x="5708650" y="2171700"/>
          <p14:tracePt t="17578" x="5689600" y="2192338"/>
          <p14:tracePt t="17595" x="5657850" y="2222500"/>
          <p14:tracePt t="17597" x="5638800" y="2233613"/>
          <p14:tracePt t="17611" x="5618163" y="2263775"/>
          <p14:tracePt t="17628" x="5586413" y="2335213"/>
          <p14:tracePt t="17629" x="5556250" y="2376488"/>
          <p14:tracePt t="17644" x="5514975" y="2508250"/>
          <p14:tracePt t="17661" x="5484813" y="2609850"/>
          <p14:tracePt t="17678" x="5484813" y="2692400"/>
          <p14:tracePt t="17695" x="5484813" y="2752725"/>
          <p14:tracePt t="17711" x="5495925" y="2794000"/>
          <p14:tracePt t="17713" x="5505450" y="2805113"/>
          <p14:tracePt t="17727" x="5505450" y="2824163"/>
          <p14:tracePt t="17745" x="5526088" y="2865438"/>
          <p14:tracePt t="17761" x="5546725" y="2886075"/>
          <p14:tracePt t="17764" x="5556250" y="2906713"/>
          <p14:tracePt t="17778" x="5597525" y="2927350"/>
          <p14:tracePt t="17794" x="5618163" y="2946400"/>
          <p14:tracePt t="17812" x="5648325" y="2957513"/>
          <p14:tracePt t="17813" x="5657850" y="2957513"/>
          <p14:tracePt t="17827" x="5668963" y="2978150"/>
          <p14:tracePt t="17845" x="5678488" y="2978150"/>
          <p14:tracePt t="17846" x="5689600" y="2987675"/>
          <p14:tracePt t="17861" x="5719763" y="2998788"/>
          <p14:tracePt t="17877" x="5749925" y="3008313"/>
          <p14:tracePt t="17894" x="5780088" y="3008313"/>
          <p14:tracePt t="17896" x="5800725" y="3017838"/>
          <p14:tracePt t="17903" x="5821363" y="3028950"/>
          <p14:tracePt t="17911" x="5832475" y="3028950"/>
          <p14:tracePt t="17928" x="5851525" y="3028950"/>
          <p14:tracePt t="17945" x="5862638" y="3038475"/>
          <p14:tracePt t="17961" x="5883275" y="3049588"/>
          <p14:tracePt t="17977" x="5892800" y="3049588"/>
          <p14:tracePt t="17995" x="5903913" y="3049588"/>
          <p14:tracePt t="17996" x="5903913" y="3059113"/>
          <p14:tracePt t="18011" x="5922963" y="3059113"/>
          <p14:tracePt t="18027" x="5934075" y="3059113"/>
          <p14:tracePt t="18044" x="5943600" y="3059113"/>
          <p14:tracePt t="18045" x="5954713" y="3059113"/>
          <p14:tracePt t="18064" x="5964238" y="3059113"/>
          <p14:tracePt t="18092" x="5973763" y="3059113"/>
          <p14:tracePt t="18105" x="5984875" y="3059113"/>
          <p14:tracePt t="18114" x="5994400" y="3059113"/>
          <p14:tracePt t="18121" x="6015038" y="3059113"/>
          <p14:tracePt t="18132" x="6026150" y="3059113"/>
          <p14:tracePt t="18147" x="6056313" y="3059113"/>
          <p14:tracePt t="18151" x="6065838" y="3059113"/>
          <p14:tracePt t="18158" x="6086475" y="3059113"/>
          <p14:tracePt t="18164" x="6086475" y="3070225"/>
          <p14:tracePt t="18171" x="6097588" y="3070225"/>
          <p14:tracePt t="18181" x="6107113" y="3070225"/>
          <p14:tracePt t="18188" x="6116638" y="3070225"/>
          <p14:tracePt t="18196" x="6127750" y="3070225"/>
          <p14:tracePt t="18212" x="6137275" y="3070225"/>
          <p14:tracePt t="18229" x="6148388" y="3070225"/>
          <p14:tracePt t="18231" x="6157913" y="3079750"/>
          <p14:tracePt t="18246" x="6167438" y="3079750"/>
          <p14:tracePt t="18263" x="6178550" y="3079750"/>
          <p14:tracePt t="18278" x="6199188" y="3089275"/>
          <p14:tracePt t="18295" x="6208713" y="3089275"/>
          <p14:tracePt t="18311" x="6219825" y="3089275"/>
          <p14:tracePt t="18328" x="6229350" y="3089275"/>
          <p14:tracePt t="18365" x="6199188" y="3100388"/>
          <p14:tracePt t="18374" x="6086475" y="3121025"/>
          <p14:tracePt t="18379" x="5749925" y="3201988"/>
          <p14:tracePt t="18395" x="5373688" y="3273425"/>
          <p14:tracePt t="18396" x="5118100" y="3273425"/>
          <p14:tracePt t="18411" x="4914900" y="3263900"/>
          <p14:tracePt t="18429" x="4822825" y="3232150"/>
          <p14:tracePt t="18444" x="4811713" y="3232150"/>
          <p14:tracePt t="18472" x="4802188" y="3232150"/>
          <p14:tracePt t="18485" x="4791075" y="3232150"/>
          <p14:tracePt t="18513" x="4791075" y="3243263"/>
          <p14:tracePt t="18543" x="4781550" y="3243263"/>
          <p14:tracePt t="18547" x="4781550" y="3252788"/>
          <p14:tracePt t="18562" x="4751388" y="3263900"/>
          <p14:tracePt t="18578" x="4730750" y="3273425"/>
          <p14:tracePt t="18595" x="4638675" y="3314700"/>
          <p14:tracePt t="18596" x="4557713" y="3335338"/>
          <p14:tracePt t="18611" x="4435475" y="3354388"/>
          <p14:tracePt t="18613" x="4364038" y="3375025"/>
          <p14:tracePt t="18628" x="4210050" y="3386138"/>
          <p14:tracePt t="18632" x="4138613" y="3386138"/>
          <p14:tracePt t="18639" x="4119563" y="3386138"/>
          <p14:tracePt t="18651" x="4098925" y="3386138"/>
          <p14:tracePt t="18657" x="4078288" y="3386138"/>
          <p14:tracePt t="18663" x="4057650" y="3386138"/>
          <p14:tracePt t="18678" x="4016375" y="3386138"/>
          <p14:tracePt t="18683" x="3997325" y="3386138"/>
          <p14:tracePt t="18688" x="3986213" y="3386138"/>
          <p14:tracePt t="18698" x="3976688" y="3386138"/>
          <p14:tracePt t="18703" x="3956050" y="3386138"/>
          <p14:tracePt t="18715" x="3944938" y="3386138"/>
          <p14:tracePt t="18727" x="3935413" y="3386138"/>
          <p14:tracePt t="18745" x="3914775" y="3386138"/>
          <p14:tracePt t="18766" x="3905250" y="3386138"/>
          <p14:tracePt t="18785" x="3894138" y="3386138"/>
          <p14:tracePt t="18814" x="3884613" y="3386138"/>
          <p14:tracePt t="18976" x="3884613" y="3375025"/>
          <p14:tracePt t="19003" x="3884613" y="3365500"/>
          <p14:tracePt t="19018" x="3894138" y="3365500"/>
          <p14:tracePt t="19047" x="3894138" y="3354388"/>
          <p14:tracePt t="19060" x="3905250" y="3354388"/>
          <p14:tracePt t="19067" x="3905250" y="3344863"/>
          <p14:tracePt t="19101" x="3914775" y="3344863"/>
          <p14:tracePt t="19115" x="3914775" y="3335338"/>
          <p14:tracePt t="19129" x="3914775" y="3324225"/>
          <p14:tracePt t="19171" x="3914775" y="3314700"/>
          <p14:tracePt t="19206" x="3914775" y="3303588"/>
          <p14:tracePt t="19241" x="3925888" y="3303588"/>
          <p14:tracePt t="19248" x="3925888" y="3294063"/>
          <p14:tracePt t="19269" x="3925888" y="3282950"/>
          <p14:tracePt t="19283" x="3935413" y="3282950"/>
          <p14:tracePt t="19304" x="3935413" y="3273425"/>
          <p14:tracePt t="19325" x="3944938" y="3273425"/>
          <p14:tracePt t="19338" x="3944938" y="3263900"/>
          <p14:tracePt t="19383" x="3944938" y="3252788"/>
          <p14:tracePt t="19396" x="3956050" y="3243263"/>
          <p14:tracePt t="19431" x="3965575" y="3232150"/>
          <p14:tracePt t="19458" x="3976688" y="3232150"/>
          <p14:tracePt t="19471" x="3986213" y="3222625"/>
          <p14:tracePt t="19478" x="3997325" y="3222625"/>
          <p14:tracePt t="19494" x="4006850" y="3222625"/>
          <p14:tracePt t="19496" x="4016375" y="3222625"/>
          <p14:tracePt t="19511" x="4037013" y="3222625"/>
          <p14:tracePt t="19513" x="4057650" y="3211513"/>
          <p14:tracePt t="19527" x="4078288" y="3211513"/>
          <p14:tracePt t="19529" x="4108450" y="3201988"/>
          <p14:tracePt t="19544" x="4179888" y="3192463"/>
          <p14:tracePt t="19561" x="4313238" y="3181350"/>
          <p14:tracePt t="19577" x="4608513" y="3151188"/>
          <p14:tracePt t="19594" x="4894263" y="3141663"/>
          <p14:tracePt t="19611" x="5056188" y="3141663"/>
          <p14:tracePt t="19613" x="5127625" y="3141663"/>
          <p14:tracePt t="19628" x="5219700" y="3151188"/>
          <p14:tracePt t="19645" x="5302250" y="3151188"/>
          <p14:tracePt t="19662" x="5403850" y="3151188"/>
          <p14:tracePt t="19678" x="5484813" y="3151188"/>
          <p14:tracePt t="19695" x="5556250" y="3151188"/>
          <p14:tracePt t="19696" x="5576888" y="3151188"/>
          <p14:tracePt t="19712" x="5607050" y="3151188"/>
          <p14:tracePt t="19715" x="5627688" y="3151188"/>
          <p14:tracePt t="19727" x="5657850" y="3151188"/>
          <p14:tracePt t="19745" x="5699125" y="3151188"/>
          <p14:tracePt t="19761" x="5761038" y="3160713"/>
          <p14:tracePt t="19778" x="5811838" y="3160713"/>
          <p14:tracePt t="19794" x="5892800" y="3160713"/>
          <p14:tracePt t="19796" x="5913438" y="3171825"/>
          <p14:tracePt t="19811" x="6026150" y="3181350"/>
          <p14:tracePt t="19828" x="6291263" y="3222625"/>
          <p14:tracePt t="19844" x="6392863" y="3232150"/>
          <p14:tracePt t="19846" x="6473825" y="3243263"/>
          <p14:tracePt t="19860" x="6565900" y="3282950"/>
          <p14:tracePt t="19879" x="6646863" y="3324225"/>
          <p14:tracePt t="19894" x="6688138" y="3365500"/>
          <p14:tracePt t="19911" x="6729413" y="3386138"/>
          <p14:tracePt t="19913" x="6738938" y="3395663"/>
          <p14:tracePt t="19927" x="6769100" y="3416300"/>
          <p14:tracePt t="19930" x="6810375" y="3425825"/>
          <p14:tracePt t="19944" x="6840538" y="3457575"/>
          <p14:tracePt t="19961" x="6872288" y="3467100"/>
          <p14:tracePt t="19963" x="6881813" y="3478213"/>
          <p14:tracePt t="19977" x="6891338" y="3478213"/>
          <p14:tracePt t="19994" x="6902450" y="3487738"/>
          <p14:tracePt t="20012" x="6911975" y="3487738"/>
          <p14:tracePt t="20028" x="6923088" y="3497263"/>
          <p14:tracePt t="20044" x="6932613" y="3497263"/>
          <p14:tracePt t="20062" x="6932613" y="3508375"/>
          <p14:tracePt t="20078" x="6943725" y="3508375"/>
          <p14:tracePt t="20095" x="6953250" y="3508375"/>
          <p14:tracePt t="20155" x="6953250" y="3517900"/>
          <p14:tracePt t="20406" x="6678613" y="3375025"/>
          <p14:tracePt t="20413" x="6330950" y="3201988"/>
          <p14:tracePt t="20428" x="5903913" y="3121025"/>
          <p14:tracePt t="20432" x="5729288" y="3121025"/>
          <p14:tracePt t="20440" x="5475288" y="3100388"/>
          <p14:tracePt t="20445" x="5302250" y="3089275"/>
          <p14:tracePt t="20453" x="5108575" y="3089275"/>
          <p14:tracePt t="20463" x="4954588" y="3089275"/>
          <p14:tracePt t="20479" x="4710113" y="3089275"/>
          <p14:tracePt t="20485" x="4567238" y="3089275"/>
          <p14:tracePt t="20496" x="4445000" y="3089275"/>
          <p14:tracePt t="20504" x="4414838" y="3089275"/>
          <p14:tracePt t="20511" x="4384675" y="3089275"/>
          <p14:tracePt t="20527" x="4364038" y="3089275"/>
          <p14:tracePt t="20529" x="4352925" y="3089275"/>
          <p14:tracePt t="20552" x="4343400" y="3089275"/>
          <p14:tracePt t="20565" x="4343400" y="3100388"/>
          <p14:tracePt t="20607" x="4343400" y="3109913"/>
          <p14:tracePt t="20671" x="4343400" y="3121025"/>
          <p14:tracePt t="20707" x="4343400" y="3130550"/>
          <p14:tracePt t="20728" x="4343400" y="3141663"/>
          <p14:tracePt t="20741" x="4343400" y="3151188"/>
          <p14:tracePt t="20746" x="4332288" y="3171825"/>
          <p14:tracePt t="20761" x="4332288" y="3201988"/>
          <p14:tracePt t="20763" x="4332288" y="3222625"/>
          <p14:tracePt t="20779" x="4332288" y="3263900"/>
          <p14:tracePt t="20783" x="4332288" y="3273425"/>
          <p14:tracePt t="20797" x="4332288" y="3324225"/>
          <p14:tracePt t="20805" x="4332288" y="3335338"/>
          <p14:tracePt t="20811" x="4332288" y="3344863"/>
          <p14:tracePt t="20828" x="4332288" y="3365500"/>
          <p14:tracePt t="20832" x="4332288" y="3375025"/>
          <p14:tracePt t="20845" x="4332288" y="3386138"/>
          <p14:tracePt t="20862" x="4332288" y="3395663"/>
          <p14:tracePt t="20866" x="4332288" y="3406775"/>
          <p14:tracePt t="20877" x="4332288" y="3416300"/>
          <p14:tracePt t="20894" x="4332288" y="3436938"/>
          <p14:tracePt t="20896" x="4332288" y="3467100"/>
          <p14:tracePt t="20911" x="4332288" y="3508375"/>
          <p14:tracePt t="20927" x="4332288" y="3517900"/>
          <p14:tracePt t="21036" x="4343400" y="3517900"/>
          <p14:tracePt t="21063" x="4352925" y="3517900"/>
          <p14:tracePt t="21076" x="4364038" y="3517900"/>
          <p14:tracePt t="21093" x="4373563" y="3517900"/>
          <p14:tracePt t="21097" x="4384675" y="3517900"/>
          <p14:tracePt t="21111" x="4403725" y="3517900"/>
          <p14:tracePt t="21127" x="4424363" y="3517900"/>
          <p14:tracePt t="21146" x="4475163" y="3497263"/>
          <p14:tracePt t="21161" x="4516438" y="3467100"/>
          <p14:tracePt t="21163" x="4546600" y="3457575"/>
          <p14:tracePt t="21177" x="4618038" y="3425825"/>
          <p14:tracePt t="21195" x="4751388" y="3386138"/>
          <p14:tracePt t="21211" x="4822825" y="3365500"/>
          <p14:tracePt t="21227" x="4852988" y="3354388"/>
          <p14:tracePt t="21245" x="4894263" y="3354388"/>
          <p14:tracePt t="21246" x="4924425" y="3354388"/>
          <p14:tracePt t="21261" x="4975225" y="3354388"/>
          <p14:tracePt t="21278" x="5056188" y="3354388"/>
          <p14:tracePt t="21280" x="5087938" y="3354388"/>
          <p14:tracePt t="21294" x="5108575" y="3365500"/>
          <p14:tracePt t="21311" x="5180013" y="3386138"/>
          <p14:tracePt t="21314" x="5189538" y="3395663"/>
          <p14:tracePt t="21328" x="5210175" y="3406775"/>
          <p14:tracePt t="21330" x="5219700" y="3406775"/>
          <p14:tracePt t="21345" x="5240338" y="3425825"/>
          <p14:tracePt t="21361" x="5270500" y="3446463"/>
          <p14:tracePt t="21363" x="5281613" y="3478213"/>
          <p14:tracePt t="21378" x="5291138" y="3497263"/>
          <p14:tracePt t="21395" x="5311775" y="3497263"/>
          <p14:tracePt t="21411" x="5321300" y="3497263"/>
          <p14:tracePt t="21428" x="5341938" y="3497263"/>
          <p14:tracePt t="21445" x="5353050" y="3497263"/>
          <p14:tracePt t="21450" x="5362575" y="3497263"/>
          <p14:tracePt t="21464" x="5373688" y="3497263"/>
          <p14:tracePt t="21479" x="5383213" y="3497263"/>
          <p14:tracePt t="21482" x="5392738" y="3497263"/>
          <p14:tracePt t="21495" x="5403850" y="3497263"/>
          <p14:tracePt t="21512" x="5413375" y="3497263"/>
          <p14:tracePt t="21529" x="5424488" y="3497263"/>
          <p14:tracePt t="21545" x="5434013" y="3497263"/>
          <p14:tracePt t="21561" x="5445125" y="3497263"/>
          <p14:tracePt t="21603" x="5445125" y="3457575"/>
          <p14:tracePt t="21609" x="5373688" y="3171825"/>
          <p14:tracePt t="21615" x="5260975" y="2681288"/>
          <p14:tracePt t="21630" x="5148263" y="2305050"/>
          <p14:tracePt t="21636" x="5138738" y="2263775"/>
          <p14:tracePt t="21644" x="5127625" y="2254250"/>
          <p14:tracePt t="21661" x="5097463" y="2192338"/>
          <p14:tracePt t="21665" x="5097463" y="2182813"/>
          <p14:tracePt t="21673" x="5087938" y="2171700"/>
          <p14:tracePt t="21680" x="5087938" y="2151063"/>
          <p14:tracePt t="21695" x="5067300" y="2132013"/>
          <p14:tracePt t="21711" x="5067300" y="2120900"/>
          <p14:tracePt t="21728" x="5056188" y="2111375"/>
          <p14:tracePt t="21744" x="5046663" y="2100263"/>
          <p14:tracePt t="21761" x="5046663" y="2090738"/>
          <p14:tracePt t="21778" x="5037138" y="2079625"/>
          <p14:tracePt t="21795" x="5037138" y="2070100"/>
          <p14:tracePt t="21797" x="5026025" y="2060575"/>
          <p14:tracePt t="21811" x="5026025" y="2049463"/>
          <p14:tracePt t="21812" x="5026025" y="2039938"/>
          <p14:tracePt t="21827" x="5016500" y="2028825"/>
          <p14:tracePt t="21844" x="5016500" y="2019300"/>
          <p14:tracePt t="21862" x="5016500" y="1998663"/>
          <p14:tracePt t="21879" x="5005388" y="1998663"/>
          <p14:tracePt t="21910" x="4995863" y="1998663"/>
          <p14:tracePt t="21939" x="4995863" y="2008188"/>
          <p14:tracePt t="21945" x="4995863" y="2019300"/>
          <p14:tracePt t="21952" x="4995863" y="2028825"/>
          <p14:tracePt t="21960" x="4995863" y="2039938"/>
          <p14:tracePt t="21978" x="4995863" y="2070100"/>
          <p14:tracePt t="21995" x="4995863" y="2079625"/>
          <p14:tracePt t="21996" x="4995863" y="2090738"/>
          <p14:tracePt t="22011" x="4986338" y="2100263"/>
          <p14:tracePt t="22013" x="4986338" y="2111375"/>
          <p14:tracePt t="22029" x="4986338" y="2120900"/>
          <p14:tracePt t="22044" x="4986338" y="2141538"/>
          <p14:tracePt t="22061" x="4986338" y="2151063"/>
          <p14:tracePt t="22063" x="4986338" y="2162175"/>
          <p14:tracePt t="22079" x="4986338" y="2171700"/>
          <p14:tracePt t="22094" x="4986338" y="2192338"/>
          <p14:tracePt t="22112" x="4986338" y="2203450"/>
          <p14:tracePt t="22128" x="4986338" y="2212975"/>
          <p14:tracePt t="22144" x="4995863" y="2233613"/>
          <p14:tracePt t="22163" x="5005388" y="2254250"/>
          <p14:tracePt t="22177" x="5016500" y="2263775"/>
          <p14:tracePt t="22195" x="5016500" y="2274888"/>
          <p14:tracePt t="22196" x="5016500" y="2284413"/>
          <p14:tracePt t="22211" x="5026025" y="2293938"/>
          <p14:tracePt t="22228" x="5037138" y="2293938"/>
          <p14:tracePt t="22246" x="5046663" y="2314575"/>
          <p14:tracePt t="22261" x="5056188" y="2325688"/>
          <p14:tracePt t="22281" x="5067300" y="2335213"/>
          <p14:tracePt t="22294" x="5076825" y="2335213"/>
          <p14:tracePt t="22311" x="5087938" y="2355850"/>
          <p14:tracePt t="22346" x="5097463" y="2365375"/>
          <p14:tracePt t="22365" x="5108575" y="2365375"/>
          <p14:tracePt t="22379" x="5108575" y="2376488"/>
          <p14:tracePt t="22406" x="5118100" y="2376488"/>
          <p14:tracePt t="22430" x="5127625" y="2376488"/>
          <p14:tracePt t="23569" x="5168900" y="2457450"/>
          <p14:tracePt t="23575" x="5199063" y="2559050"/>
          <p14:tracePt t="23581" x="5210175" y="2600325"/>
          <p14:tracePt t="23595" x="5210175" y="2641600"/>
          <p14:tracePt t="23596" x="5210175" y="2671763"/>
          <p14:tracePt t="23611" x="5210175" y="2743200"/>
          <p14:tracePt t="23627" x="5210175" y="2805113"/>
          <p14:tracePt t="23629" x="5189538" y="2865438"/>
          <p14:tracePt t="23644" x="5180013" y="2886075"/>
          <p14:tracePt t="23645" x="5159375" y="2927350"/>
          <p14:tracePt t="23661" x="5097463" y="3017838"/>
          <p14:tracePt t="23679" x="4954588" y="3201988"/>
          <p14:tracePt t="23694" x="4873625" y="3282950"/>
          <p14:tracePt t="23711" x="4730750" y="3446463"/>
          <p14:tracePt t="23728" x="4679950" y="3508375"/>
          <p14:tracePt t="23730" x="4668838" y="3517900"/>
          <p14:tracePt t="23745" x="4649788" y="3559175"/>
          <p14:tracePt t="23749" x="4638675" y="3568700"/>
          <p14:tracePt t="23756" x="4629150" y="3579813"/>
          <p14:tracePt t="23767" x="4618038" y="3600450"/>
          <p14:tracePt t="23779" x="4608513" y="3619500"/>
          <p14:tracePt t="23786" x="4597400" y="3630613"/>
          <p14:tracePt t="23794" x="4587875" y="3640138"/>
          <p14:tracePt t="23813" x="4567238" y="3671888"/>
          <p14:tracePt t="23819" x="4557713" y="3681413"/>
          <p14:tracePt t="23829" x="4546600" y="3690938"/>
          <p14:tracePt t="23834" x="4537075" y="3690938"/>
          <p14:tracePt t="23845" x="4527550" y="3711575"/>
          <p14:tracePt t="23848" x="4506913" y="3722688"/>
          <p14:tracePt t="23855" x="4486275" y="3743325"/>
          <p14:tracePt t="23866" x="4465638" y="3762375"/>
          <p14:tracePt t="23878" x="4424363" y="3803650"/>
          <p14:tracePt t="23884" x="4403725" y="3813175"/>
          <p14:tracePt t="23895" x="4384675" y="3844925"/>
          <p14:tracePt t="23904" x="4373563" y="3844925"/>
          <p14:tracePt t="23915" x="4364038" y="3854450"/>
          <p14:tracePt t="23927" x="4352925" y="3865563"/>
          <p14:tracePt t="23931" x="4343400" y="3875088"/>
          <p14:tracePt t="23945" x="4322763" y="3884613"/>
          <p14:tracePt t="23961" x="4302125" y="3884613"/>
          <p14:tracePt t="23977" x="4292600" y="3905250"/>
          <p14:tracePt t="23979" x="4281488" y="3905250"/>
          <p14:tracePt t="23995" x="4271963" y="3916363"/>
          <p14:tracePt t="24011" x="4262438" y="3916363"/>
          <p14:tracePt t="24028" x="4262438" y="3925888"/>
          <p14:tracePt t="24030" x="4251325" y="3925888"/>
          <p14:tracePt t="24045" x="4241800" y="3925888"/>
          <p14:tracePt t="24132" x="4251325" y="3916363"/>
          <p14:tracePt t="24139" x="4271963" y="3905250"/>
          <p14:tracePt t="24144" x="4281488" y="3884613"/>
          <p14:tracePt t="24161" x="4343400" y="3865563"/>
          <p14:tracePt t="24178" x="4414838" y="3824288"/>
          <p14:tracePt t="24194" x="4506913" y="3803650"/>
          <p14:tracePt t="24211" x="4629150" y="3783013"/>
          <p14:tracePt t="24227" x="4721225" y="3783013"/>
          <p14:tracePt t="24245" x="4852988" y="3794125"/>
          <p14:tracePt t="24261" x="4933950" y="3794125"/>
          <p14:tracePt t="24277" x="5005388" y="3824288"/>
          <p14:tracePt t="24294" x="5118100" y="3844925"/>
          <p14:tracePt t="24310" x="5159375" y="3854450"/>
          <p14:tracePt t="24327" x="5210175" y="3865563"/>
          <p14:tracePt t="24344" x="5249863" y="3875088"/>
          <p14:tracePt t="24348" x="5260975" y="3875088"/>
          <p14:tracePt t="24361" x="5270500" y="3884613"/>
          <p14:tracePt t="24380" x="5291138" y="3884613"/>
          <p14:tracePt t="24395" x="5302250" y="3884613"/>
          <p14:tracePt t="24412" x="5311775" y="3884613"/>
          <p14:tracePt t="24415" x="5321300" y="3884613"/>
          <p14:tracePt t="24443" x="5332413" y="3884613"/>
          <p14:tracePt t="24476" x="5341938" y="3884613"/>
          <p14:tracePt t="24521" x="5341938" y="3895725"/>
          <p14:tracePt t="24556" x="5353050" y="3895725"/>
          <p14:tracePt t="24597" x="5362575" y="3895725"/>
          <p14:tracePt t="24610" x="5383213" y="3875088"/>
          <p14:tracePt t="24619" x="5403850" y="3865563"/>
          <p14:tracePt t="24628" x="5445125" y="3844925"/>
          <p14:tracePt t="24631" x="5475288" y="3824288"/>
          <p14:tracePt t="24638" x="5567363" y="3783013"/>
          <p14:tracePt t="24645" x="5657850" y="3732213"/>
          <p14:tracePt t="24661" x="5851525" y="3651250"/>
          <p14:tracePt t="24668" x="5943600" y="3619500"/>
          <p14:tracePt t="24676" x="6005513" y="3600450"/>
          <p14:tracePt t="24680" x="6065838" y="3589338"/>
          <p14:tracePt t="24691" x="6107113" y="3568700"/>
          <p14:tracePt t="24698" x="6127750" y="3568700"/>
          <p14:tracePt t="24703" x="6148388" y="3559175"/>
          <p14:tracePt t="24709" x="6178550" y="3559175"/>
          <p14:tracePt t="24718" x="6199188" y="3559175"/>
          <p14:tracePt t="24723" x="6219825" y="3559175"/>
          <p14:tracePt t="24732" x="6229350" y="3559175"/>
          <p14:tracePt t="24738" x="6238875" y="3559175"/>
          <p14:tracePt t="24754" x="6249988" y="3559175"/>
          <p14:tracePt t="24774" x="6259513" y="3559175"/>
          <p14:tracePt t="24781" x="6270625" y="3559175"/>
          <p14:tracePt t="24806" x="6280150" y="3559175"/>
          <p14:tracePt t="24849" x="6270625" y="3559175"/>
          <p14:tracePt t="24857" x="6229350" y="3538538"/>
          <p14:tracePt t="24861" x="6116638" y="3478213"/>
          <p14:tracePt t="24877" x="5922963" y="3395663"/>
          <p14:tracePt t="24879" x="5791200" y="3324225"/>
          <p14:tracePt t="24894" x="5526088" y="3181350"/>
          <p14:tracePt t="24898" x="5413375" y="3141663"/>
          <p14:tracePt t="24911" x="5362575" y="3109913"/>
          <p14:tracePt t="24913" x="5302250" y="3070225"/>
          <p14:tracePt t="24928" x="5219700" y="3028950"/>
          <p14:tracePt t="24944" x="5189538" y="3017838"/>
          <p14:tracePt t="24962" x="5168900" y="3008313"/>
          <p14:tracePt t="24964" x="5148263" y="2998788"/>
          <p14:tracePt t="24978" x="5138738" y="2987675"/>
          <p14:tracePt t="24995" x="5118100" y="2978150"/>
          <p14:tracePt t="25011" x="5108575" y="2978150"/>
          <p14:tracePt t="25027" x="5097463" y="2967038"/>
          <p14:tracePt t="25046" x="5087938" y="2967038"/>
          <p14:tracePt t="25087" x="5076825" y="2967038"/>
          <p14:tracePt t="25306" x="5087938" y="2967038"/>
          <p14:tracePt t="25318" x="5097463" y="2967038"/>
          <p14:tracePt t="25355" x="5108575" y="2967038"/>
          <p14:tracePt t="25360" x="5118100" y="2967038"/>
          <p14:tracePt t="25367" x="5127625" y="2967038"/>
          <p14:tracePt t="25377" x="5148263" y="2978150"/>
          <p14:tracePt t="25395" x="5249863" y="3028950"/>
          <p14:tracePt t="25397" x="5311775" y="3070225"/>
          <p14:tracePt t="25411" x="5413375" y="3151188"/>
          <p14:tracePt t="25427" x="5514975" y="3222625"/>
          <p14:tracePt t="25429" x="5546725" y="3243263"/>
          <p14:tracePt t="25444" x="5567363" y="3273425"/>
          <p14:tracePt t="25445" x="5618163" y="3303588"/>
          <p14:tracePt t="25461" x="5708650" y="3375025"/>
          <p14:tracePt t="25479" x="5851525" y="3487738"/>
          <p14:tracePt t="25486" x="5903913" y="3559175"/>
          <p14:tracePt t="25492" x="5922963" y="3579813"/>
          <p14:tracePt t="25500" x="5954713" y="3609975"/>
          <p14:tracePt t="25511" x="5984875" y="3640138"/>
          <p14:tracePt t="25515" x="5994400" y="3651250"/>
          <p14:tracePt t="25522" x="6005513" y="3671888"/>
          <p14:tracePt t="25531" x="6015038" y="3681413"/>
          <p14:tracePt t="25545" x="6026150" y="3690938"/>
          <p14:tracePt t="25562" x="6035675" y="3702050"/>
          <p14:tracePt t="25577" x="6045200" y="3722688"/>
          <p14:tracePt t="25612" x="6056313" y="3732213"/>
          <p14:tracePt t="25655" x="6056313" y="3743325"/>
          <p14:tracePt t="26452" x="6097588" y="3743325"/>
          <p14:tracePt t="26459" x="6148388" y="3743325"/>
          <p14:tracePt t="26466" x="6188075" y="3743325"/>
          <p14:tracePt t="26478" x="6249988" y="3743325"/>
          <p14:tracePt t="26494" x="6330950" y="3743325"/>
          <p14:tracePt t="26513" x="6453188" y="3743325"/>
          <p14:tracePt t="26528" x="6494463" y="3743325"/>
          <p14:tracePt t="26531" x="6535738" y="3743325"/>
          <p14:tracePt t="26544" x="6626225" y="3732213"/>
          <p14:tracePt t="26562" x="6718300" y="3732213"/>
          <p14:tracePt t="26578" x="6821488" y="3722688"/>
          <p14:tracePt t="26595" x="6902450" y="3722688"/>
          <p14:tracePt t="26611" x="7024688" y="3722688"/>
          <p14:tracePt t="26628" x="7096125" y="3722688"/>
          <p14:tracePt t="26645" x="7146925" y="3722688"/>
          <p14:tracePt t="26652" x="7167563" y="3722688"/>
          <p14:tracePt t="26661" x="7188200" y="3722688"/>
          <p14:tracePt t="26679" x="7218363" y="3732213"/>
          <p14:tracePt t="26684" x="7227888" y="3732213"/>
          <p14:tracePt t="26699" x="7259638" y="3732213"/>
          <p14:tracePt t="26706" x="7269163" y="3732213"/>
          <p14:tracePt t="26713" x="7280275" y="3732213"/>
          <p14:tracePt t="26722" x="7289800" y="3732213"/>
          <p14:tracePt t="26728" x="7299325" y="3732213"/>
          <p14:tracePt t="26744" x="7310438" y="3743325"/>
          <p14:tracePt t="26745" x="7319963" y="3743325"/>
          <p14:tracePt t="26761" x="7340600" y="3752850"/>
          <p14:tracePt t="26778" x="7361238" y="3752850"/>
          <p14:tracePt t="26795" x="7370763" y="3752850"/>
          <p14:tracePt t="26814" x="7381875" y="3752850"/>
          <p14:tracePt t="26827" x="7391400" y="3752850"/>
          <p14:tracePt t="26855" x="7402513" y="3752850"/>
          <p14:tracePt t="26893" x="7412038" y="3752850"/>
          <p14:tracePt t="27047" x="7412038" y="3762375"/>
          <p14:tracePt t="29196" x="7402513" y="3743325"/>
          <p14:tracePt t="29201" x="7391400" y="3711575"/>
          <p14:tracePt t="29211" x="7370763" y="3660775"/>
          <p14:tracePt t="29227" x="7319963" y="3559175"/>
          <p14:tracePt t="29245" x="7188200" y="3324225"/>
          <p14:tracePt t="29262" x="7116763" y="3222625"/>
          <p14:tracePt t="29278" x="6962775" y="3028950"/>
          <p14:tracePt t="29296" x="6851650" y="2906713"/>
          <p14:tracePt t="29297" x="6800850" y="2855913"/>
          <p14:tracePt t="29312" x="6718300" y="2752725"/>
          <p14:tracePt t="29327" x="6586538" y="2630488"/>
          <p14:tracePt t="29345" x="6453188" y="2498725"/>
          <p14:tracePt t="29347" x="6372225" y="2427288"/>
          <p14:tracePt t="29361" x="6249988" y="2325688"/>
          <p14:tracePt t="29378" x="6167438" y="2233613"/>
          <p14:tracePt t="29394" x="6086475" y="2151063"/>
          <p14:tracePt t="29411" x="6065838" y="2111375"/>
          <p14:tracePt t="29428" x="6026150" y="2070100"/>
          <p14:tracePt t="29430" x="6015038" y="2060575"/>
          <p14:tracePt t="29444" x="5994400" y="2028825"/>
          <p14:tracePt t="29460" x="5973763" y="2019300"/>
          <p14:tracePt t="29478" x="5954713" y="1998663"/>
          <p14:tracePt t="29494" x="5934075" y="1989138"/>
          <p14:tracePt t="29498" x="5922963" y="1978025"/>
          <p14:tracePt t="29513" x="5913438" y="1978025"/>
          <p14:tracePt t="29528" x="5883275" y="1957388"/>
          <p14:tracePt t="29534" x="5872163" y="1957388"/>
          <p14:tracePt t="29544" x="5842000" y="1957388"/>
          <p14:tracePt t="29564" x="5780088" y="1927225"/>
          <p14:tracePt t="29570" x="5770563" y="1927225"/>
          <p14:tracePt t="29575" x="5719763" y="1917700"/>
          <p14:tracePt t="29583" x="5689600" y="1917700"/>
          <p14:tracePt t="29594" x="5648325" y="1917700"/>
          <p14:tracePt t="29611" x="5535613" y="1917700"/>
          <p14:tracePt t="29628" x="5464175" y="1917700"/>
          <p14:tracePt t="29645" x="5413375" y="1917700"/>
          <p14:tracePt t="29647" x="5403850" y="1917700"/>
          <p14:tracePt t="29661" x="5362575" y="1917700"/>
          <p14:tracePt t="29678" x="5341938" y="1917700"/>
          <p14:tracePt t="29695" x="5311775" y="1917700"/>
          <p14:tracePt t="29711" x="5302250" y="1917700"/>
          <p14:tracePt t="29728" x="5270500" y="1917700"/>
          <p14:tracePt t="29730" x="5260975" y="1917700"/>
          <p14:tracePt t="29745" x="5249863" y="1917700"/>
          <p14:tracePt t="29761" x="5230813" y="1917700"/>
          <p14:tracePt t="29780" x="5219700" y="1917700"/>
          <p14:tracePt t="29795" x="5210175" y="1917700"/>
          <p14:tracePt t="29812" x="5199063" y="1917700"/>
          <p14:tracePt t="29843" x="5189538" y="1917700"/>
          <p14:tracePt t="30026" x="5199063" y="1917700"/>
          <p14:tracePt t="30055" x="5210175" y="1917700"/>
          <p14:tracePt t="30074" x="5219700" y="1917700"/>
          <p14:tracePt t="30096" x="5230813" y="1917700"/>
          <p14:tracePt t="30103" x="5240338" y="1917700"/>
          <p14:tracePt t="30115" x="5260975" y="1917700"/>
          <p14:tracePt t="30128" x="5281613" y="1917700"/>
          <p14:tracePt t="30130" x="5291138" y="1927225"/>
          <p14:tracePt t="30144" x="5332413" y="1927225"/>
          <p14:tracePt t="30161" x="5362575" y="1947863"/>
          <p14:tracePt t="30162" x="5383213" y="1947863"/>
          <p14:tracePt t="30178" x="5413375" y="1947863"/>
          <p14:tracePt t="30180" x="5424488" y="1947863"/>
          <p14:tracePt t="30194" x="5464175" y="1947863"/>
          <p14:tracePt t="30211" x="5505450" y="1957388"/>
          <p14:tracePt t="30228" x="5556250" y="1957388"/>
          <p14:tracePt t="30244" x="5586413" y="1957388"/>
          <p14:tracePt t="30262" x="5607050" y="1957388"/>
          <p14:tracePt t="30278" x="5627688" y="1957388"/>
          <p14:tracePt t="30294" x="5648325" y="1957388"/>
          <p14:tracePt t="30312" x="5668963" y="1957388"/>
          <p14:tracePt t="30328" x="5689600" y="1957388"/>
          <p14:tracePt t="30344" x="5699125" y="1957388"/>
          <p14:tracePt t="30363" x="5708650" y="1957388"/>
          <p14:tracePt t="30383" x="5719763" y="1957388"/>
          <p14:tracePt t="30395" x="5729288" y="1957388"/>
          <p14:tracePt t="30417" x="5740400" y="1957388"/>
          <p14:tracePt t="30440" x="5749925" y="1957388"/>
          <p14:tracePt t="30536" x="5749925" y="1968500"/>
          <p14:tracePt t="33659" x="5638800" y="2132013"/>
          <p14:tracePt t="33665" x="5445125" y="2416175"/>
          <p14:tracePt t="33678" x="5159375" y="2784475"/>
          <p14:tracePt t="33694" x="5076825" y="2895600"/>
          <p14:tracePt t="33696" x="5005388" y="2998788"/>
          <p14:tracePt t="33712" x="4933950" y="3079750"/>
          <p14:tracePt t="33715" x="4883150" y="3151188"/>
          <p14:tracePt t="33728" x="4772025" y="3252788"/>
          <p14:tracePt t="33744" x="4659313" y="3344863"/>
          <p14:tracePt t="33763" x="4578350" y="3436938"/>
          <p14:tracePt t="33778" x="4445000" y="3548063"/>
          <p14:tracePt t="33795" x="4352925" y="3651250"/>
          <p14:tracePt t="33797" x="4332288" y="3681413"/>
          <p14:tracePt t="33811" x="4302125" y="3722688"/>
          <p14:tracePt t="33813" x="4271963" y="3752850"/>
          <p14:tracePt t="33827" x="4230688" y="3803650"/>
          <p14:tracePt t="33844" x="4210050" y="3833813"/>
          <p14:tracePt t="33846" x="4191000" y="3844925"/>
          <p14:tracePt t="33860" x="4191000" y="3854450"/>
          <p14:tracePt t="33862" x="4179888" y="3875088"/>
          <p14:tracePt t="33877" x="4159250" y="3884613"/>
          <p14:tracePt t="33895" x="4159250" y="3895725"/>
          <p14:tracePt t="33911" x="4138613" y="3916363"/>
          <p14:tracePt t="33928" x="4129088" y="3925888"/>
          <p14:tracePt t="33945" x="4129088" y="3937000"/>
          <p14:tracePt t="33960" x="4119563" y="3956050"/>
          <p14:tracePt t="33977" x="4119563" y="3967163"/>
          <p14:tracePt t="33994" x="4108450" y="3967163"/>
          <p14:tracePt t="34010" x="4098925" y="3976688"/>
          <p14:tracePt t="34027" x="4087813" y="3987800"/>
          <p14:tracePt t="34028" x="4078288" y="3997325"/>
          <p14:tracePt t="34044" x="4067175" y="4008438"/>
          <p14:tracePt t="34060" x="4048125" y="4017963"/>
          <p14:tracePt t="34077" x="4027488" y="4038600"/>
          <p14:tracePt t="34095" x="4016375" y="4038600"/>
          <p14:tracePt t="34113" x="4006850" y="4048125"/>
          <p14:tracePt t="34128" x="3997325" y="4048125"/>
          <p14:tracePt t="34145" x="3986213" y="4059238"/>
          <p14:tracePt t="34162" x="3976688" y="4059238"/>
          <p14:tracePt t="34178" x="3965575" y="4059238"/>
          <p14:tracePt t="34195" x="3956050" y="4068763"/>
          <p14:tracePt t="34211" x="3944938" y="4068763"/>
          <p14:tracePt t="34227" x="3925888" y="4068763"/>
          <p14:tracePt t="34268" x="3914775" y="4068763"/>
          <p14:tracePt t="34332" x="3914775" y="4059238"/>
          <p14:tracePt t="34366" x="3914775" y="4048125"/>
          <p14:tracePt t="34387" x="3925888" y="4048125"/>
          <p14:tracePt t="34393" x="3935413" y="4048125"/>
          <p14:tracePt t="34407" x="3935413" y="4038600"/>
          <p14:tracePt t="34412" x="3944938" y="4027488"/>
          <p14:tracePt t="34427" x="3956050" y="4027488"/>
          <p14:tracePt t="34429" x="3976688" y="4027488"/>
          <p14:tracePt t="34444" x="4006850" y="4017963"/>
          <p14:tracePt t="34461" x="4048125" y="4008438"/>
          <p14:tracePt t="34463" x="4067175" y="4008438"/>
          <p14:tracePt t="34477" x="4108450" y="3987800"/>
          <p14:tracePt t="34495" x="4170363" y="3976688"/>
          <p14:tracePt t="34499" x="4221163" y="3976688"/>
          <p14:tracePt t="34513" x="4262438" y="3976688"/>
          <p14:tracePt t="34528" x="4343400" y="3976688"/>
          <p14:tracePt t="34545" x="4384675" y="3976688"/>
          <p14:tracePt t="34549" x="4414838" y="3987800"/>
          <p14:tracePt t="34562" x="4435475" y="3997325"/>
          <p14:tracePt t="34577" x="4445000" y="3997325"/>
          <p14:tracePt t="34595" x="4486275" y="3997325"/>
          <p14:tracePt t="34611" x="4495800" y="4008438"/>
          <p14:tracePt t="34635" x="4516438" y="4008438"/>
          <p14:tracePt t="34640" x="4527550" y="4008438"/>
          <p14:tracePt t="34649" x="4537075" y="4017963"/>
          <p14:tracePt t="34662" x="4546600" y="4027488"/>
          <p14:tracePt t="34677" x="4557713" y="4027488"/>
          <p14:tracePt t="34679" x="4567238" y="4027488"/>
          <p14:tracePt t="34695" x="4587875" y="4038600"/>
          <p14:tracePt t="34711" x="4597400" y="4038600"/>
          <p14:tracePt t="34728" x="4618038" y="4048125"/>
          <p14:tracePt t="34751" x="4629150" y="4048125"/>
          <p14:tracePt t="34764" x="4629150" y="4059238"/>
          <p14:tracePt t="34778" x="4638675" y="4059238"/>
          <p14:tracePt t="34806" x="4649788" y="4059238"/>
          <p14:tracePt t="38560" x="4638675" y="4059238"/>
          <p14:tracePt t="38568" x="4618038" y="4059238"/>
          <p14:tracePt t="38578" x="4608513" y="4059238"/>
          <p14:tracePt t="38595" x="4567238" y="4059238"/>
          <p14:tracePt t="38611" x="4546600" y="4059238"/>
          <p14:tracePt t="38613" x="4537075" y="4059238"/>
          <p14:tracePt t="38628" x="4516438" y="4059238"/>
          <p14:tracePt t="38646" x="4506913" y="4059238"/>
          <p14:tracePt t="38661" x="4495800" y="4059238"/>
          <p14:tracePt t="38678" x="4486275" y="4059238"/>
          <p14:tracePt t="38696" x="4475163" y="4059238"/>
          <p14:tracePt t="38876" x="4495800" y="4059238"/>
          <p14:tracePt t="38883" x="4506913" y="4059238"/>
          <p14:tracePt t="38895" x="4516438" y="4059238"/>
          <p14:tracePt t="38911" x="4546600" y="4048125"/>
          <p14:tracePt t="38913" x="4557713" y="4048125"/>
          <p14:tracePt t="38927" x="4587875" y="4048125"/>
          <p14:tracePt t="38945" x="4618038" y="4048125"/>
          <p14:tracePt t="38961" x="4629150" y="4048125"/>
          <p14:tracePt t="38977" x="4649788" y="4048125"/>
          <p14:tracePt t="38995" x="4659313" y="4048125"/>
          <p14:tracePt t="39015" x="4668838" y="4048125"/>
          <p14:tracePt t="39123" x="4659313" y="4048125"/>
          <p14:tracePt t="39144" x="4649788" y="4059238"/>
          <p14:tracePt t="39149" x="4629150" y="4059238"/>
          <p14:tracePt t="39162" x="4618038" y="4059238"/>
          <p14:tracePt t="39164" x="4597400" y="4059238"/>
          <p14:tracePt t="39178" x="4567238" y="4059238"/>
          <p14:tracePt t="39180" x="4546600" y="4059238"/>
          <p14:tracePt t="39194" x="4516438" y="4059238"/>
          <p14:tracePt t="39212" x="4486275" y="4059238"/>
          <p14:tracePt t="39228" x="4465638" y="4059238"/>
          <p14:tracePt t="39245" x="4456113" y="4059238"/>
          <p14:tracePt t="39262" x="4445000" y="4059238"/>
          <p14:tracePt t="39265" x="4435475" y="4059238"/>
          <p14:tracePt t="39284" x="4424363" y="4059238"/>
          <p14:tracePt t="39319" x="4414838" y="4059238"/>
          <p14:tracePt t="39418" x="4424363" y="4059238"/>
          <p14:tracePt t="39521" x="4424363" y="4048125"/>
          <p14:tracePt t="39543" x="4403725" y="4038600"/>
          <p14:tracePt t="39549" x="4394200" y="4027488"/>
          <p14:tracePt t="39561" x="4384675" y="4027488"/>
          <p14:tracePt t="39562" x="4364038" y="4017963"/>
          <p14:tracePt t="39577" x="4352925" y="4008438"/>
          <p14:tracePt t="39594" x="4332288" y="3997325"/>
          <p14:tracePt t="39612" x="4322763" y="3976688"/>
          <p14:tracePt t="39629" x="4322763" y="3967163"/>
          <p14:tracePt t="39644" x="4313238" y="3967163"/>
          <p14:tracePt t="39646" x="4313238" y="3956050"/>
          <p14:tracePt t="39661" x="4313238" y="3946525"/>
          <p14:tracePt t="39677" x="4313238" y="3937000"/>
          <p14:tracePt t="39695" x="4313238" y="3925888"/>
          <p14:tracePt t="39737" x="4313238" y="3916363"/>
          <p14:tracePt t="39751" x="4322763" y="3916363"/>
          <p14:tracePt t="39771" x="4322763" y="3905250"/>
          <p14:tracePt t="39786" x="4332288" y="3895725"/>
          <p14:tracePt t="39800" x="4332288" y="3884613"/>
          <p14:tracePt t="39821" x="4332288" y="3865563"/>
          <p14:tracePt t="39842" x="4332288" y="3854450"/>
          <p14:tracePt t="39863" x="4332288" y="3844925"/>
          <p14:tracePt t="39869" x="4332288" y="3833813"/>
          <p14:tracePt t="39898" x="4322763" y="3824288"/>
          <p14:tracePt t="39913" x="4322763" y="3813175"/>
          <p14:tracePt t="39926" x="4313238" y="3803650"/>
          <p14:tracePt t="39934" x="4313238" y="3794125"/>
          <p14:tracePt t="39949" x="4302125" y="3794125"/>
          <p14:tracePt t="39961" x="4302125" y="3783013"/>
          <p14:tracePt t="39990" x="4302125" y="3773488"/>
          <p14:tracePt t="39995" x="4313238" y="3773488"/>
          <p14:tracePt t="40012" x="4322763" y="3752850"/>
          <p14:tracePt t="40027" x="4343400" y="3752850"/>
          <p14:tracePt t="40045" x="4373563" y="3743325"/>
          <p14:tracePt t="40061" x="4384675" y="3743325"/>
          <p14:tracePt t="40077" x="4403725" y="3743325"/>
          <p14:tracePt t="40095" x="4424363" y="3743325"/>
          <p14:tracePt t="40096" x="4445000" y="3743325"/>
          <p14:tracePt t="40111" x="4456113" y="3762375"/>
          <p14:tracePt t="40128" x="4506913" y="3803650"/>
          <p14:tracePt t="40144" x="4516438" y="3813175"/>
          <p14:tracePt t="40146" x="4527550" y="3844925"/>
          <p14:tracePt t="40161" x="4546600" y="3875088"/>
          <p14:tracePt t="40163" x="4546600" y="3884613"/>
          <p14:tracePt t="40177" x="4557713" y="3905250"/>
          <p14:tracePt t="40194" x="4557713" y="3916363"/>
          <p14:tracePt t="40211" x="4557713" y="3937000"/>
          <p14:tracePt t="40227" x="4557713" y="3956050"/>
          <p14:tracePt t="40246" x="4557713" y="3967163"/>
          <p14:tracePt t="40250" x="4546600" y="3987800"/>
          <p14:tracePt t="40263" x="4546600" y="3997325"/>
          <p14:tracePt t="40270" x="4537075" y="3997325"/>
          <p14:tracePt t="40277" x="4537075" y="4008438"/>
          <p14:tracePt t="40295" x="4527550" y="4017963"/>
          <p14:tracePt t="40299" x="4516438" y="4027488"/>
          <p14:tracePt t="40305" x="4506913" y="4027488"/>
          <p14:tracePt t="40314" x="4486275" y="4038600"/>
          <p14:tracePt t="40328" x="4475163" y="4038600"/>
          <p14:tracePt t="40344" x="4465638" y="4048125"/>
          <p14:tracePt t="40346" x="4456113" y="4048125"/>
          <p14:tracePt t="40361" x="4445000" y="4048125"/>
          <p14:tracePt t="40377" x="4435475" y="4048125"/>
          <p14:tracePt t="40394" x="4414838" y="4048125"/>
          <p14:tracePt t="40411" x="4394200" y="4027488"/>
          <p14:tracePt t="40427" x="4384675" y="3997325"/>
          <p14:tracePt t="40445" x="4364038" y="3956050"/>
          <p14:tracePt t="40461" x="4364038" y="3916363"/>
          <p14:tracePt t="40477" x="4364038" y="3895725"/>
          <p14:tracePt t="40495" x="4364038" y="3875088"/>
          <p14:tracePt t="40497" x="4364038" y="3865563"/>
          <p14:tracePt t="40511" x="4364038" y="3844925"/>
          <p14:tracePt t="40529" x="4384675" y="3824288"/>
          <p14:tracePt t="40545" x="4403725" y="3813175"/>
          <p14:tracePt t="40562" x="4424363" y="3803650"/>
          <p14:tracePt t="40564" x="4435475" y="3794125"/>
          <p14:tracePt t="40579" x="4475163" y="3773488"/>
          <p14:tracePt t="40586" x="4486275" y="3773488"/>
          <p14:tracePt t="40591" x="4495800" y="3773488"/>
          <p14:tracePt t="40599" x="4527550" y="3773488"/>
          <p14:tracePt t="40612" x="4557713" y="3773488"/>
          <p14:tracePt t="40627" x="4578350" y="3773488"/>
          <p14:tracePt t="40644" x="4597400" y="3773488"/>
          <p14:tracePt t="40647" x="4618038" y="3783013"/>
          <p14:tracePt t="40661" x="4629150" y="3783013"/>
          <p14:tracePt t="40678" x="4649788" y="3803650"/>
          <p14:tracePt t="40695" x="4659313" y="3824288"/>
          <p14:tracePt t="40712" x="4668838" y="3833813"/>
          <p14:tracePt t="40727" x="4668838" y="3854450"/>
          <p14:tracePt t="40746" x="4668838" y="3884613"/>
          <p14:tracePt t="40761" x="4668838" y="3905250"/>
          <p14:tracePt t="40778" x="4659313" y="3925888"/>
          <p14:tracePt t="40780" x="4659313" y="3937000"/>
          <p14:tracePt t="40795" x="4649788" y="3956050"/>
          <p14:tracePt t="40811" x="4638675" y="3967163"/>
          <p14:tracePt t="40829" x="4629150" y="3987800"/>
          <p14:tracePt t="40837" x="4618038" y="3997325"/>
          <p14:tracePt t="40851" x="4608513" y="3997325"/>
          <p14:tracePt t="40862" x="4608513" y="4008438"/>
          <p14:tracePt t="40866" x="4608513" y="4017963"/>
          <p14:tracePt t="40879" x="4587875" y="4017963"/>
          <p14:tracePt t="40895" x="4587875" y="4027488"/>
          <p14:tracePt t="40911" x="4578350" y="4027488"/>
          <p14:tracePt t="40927" x="4557713" y="4027488"/>
          <p14:tracePt t="40944" x="4537075" y="4027488"/>
          <p14:tracePt t="40962" x="4516438" y="4027488"/>
          <p14:tracePt t="40977" x="4506913" y="4027488"/>
          <p14:tracePt t="41004" x="4495800" y="4027488"/>
          <p14:tracePt t="41039" x="4486275" y="4027488"/>
          <p14:tracePt t="41188" x="4495800" y="4027488"/>
          <p14:tracePt t="41214" x="4506913" y="4027488"/>
          <p14:tracePt t="42331" x="4424363" y="4027488"/>
          <p14:tracePt t="42339" x="4302125" y="4038600"/>
          <p14:tracePt t="42348" x="4179888" y="4059238"/>
          <p14:tracePt t="42353" x="4057650" y="4089400"/>
          <p14:tracePt t="42363" x="3956050" y="4140200"/>
          <p14:tracePt t="42367" x="3843338" y="4191000"/>
          <p14:tracePt t="42379" x="3751263" y="4262438"/>
          <p14:tracePt t="42383" x="3649663" y="4324350"/>
          <p14:tracePt t="42395" x="3568700" y="4395788"/>
          <p14:tracePt t="42410" x="3414713" y="4506913"/>
          <p14:tracePt t="42412" x="3354388" y="4578350"/>
          <p14:tracePt t="42427" x="3303588" y="4649788"/>
          <p14:tracePt t="42429" x="3232150" y="4711700"/>
          <p14:tracePt t="42444" x="3190875" y="4772025"/>
          <p14:tracePt t="42445" x="3149600" y="4833938"/>
          <p14:tracePt t="42461" x="3089275" y="4935538"/>
          <p14:tracePt t="42478" x="3027363" y="5018088"/>
          <p14:tracePt t="42495" x="2987675" y="5068888"/>
          <p14:tracePt t="42497" x="2976563" y="5108575"/>
          <p14:tracePt t="42511" x="2946400" y="5140325"/>
          <p14:tracePt t="42528" x="2916238" y="5221288"/>
          <p14:tracePt t="42530" x="2895600" y="5283200"/>
          <p14:tracePt t="42545" x="2865438" y="5384800"/>
          <p14:tracePt t="42561" x="2854325" y="5456238"/>
          <p14:tracePt t="42578" x="2854325" y="5619750"/>
          <p14:tracePt t="42580" x="2874963" y="5700713"/>
          <p14:tracePt t="42594" x="2936875" y="5802313"/>
          <p14:tracePt t="42611" x="2976563" y="5853113"/>
          <p14:tracePt t="42629" x="3059113" y="5945188"/>
          <p14:tracePt t="42644" x="3181350" y="6067425"/>
          <p14:tracePt t="42662" x="3324225" y="6200775"/>
          <p14:tracePt t="42666" x="3384550" y="6251575"/>
          <p14:tracePt t="42678" x="3446463" y="6281738"/>
          <p14:tracePt t="42695" x="3527425" y="6323013"/>
          <p14:tracePt t="42699" x="3598863" y="6332538"/>
          <p14:tracePt t="42711" x="3660775" y="6353175"/>
          <p14:tracePt t="42716" x="3741738" y="6362700"/>
          <p14:tracePt t="42728" x="3894138" y="6383338"/>
          <p14:tracePt t="42745" x="4048125" y="6383338"/>
          <p14:tracePt t="42749" x="4149725" y="6373813"/>
          <p14:tracePt t="42763" x="4313238" y="6323013"/>
          <p14:tracePt t="42779" x="4486275" y="6240463"/>
          <p14:tracePt t="42784" x="4567238" y="6180138"/>
          <p14:tracePt t="42793" x="4618038" y="6108700"/>
          <p14:tracePt t="42797" x="4679950" y="6057900"/>
          <p14:tracePt t="42805" x="4710113" y="6037263"/>
          <p14:tracePt t="42812" x="4760913" y="6016625"/>
          <p14:tracePt t="42829" x="4862513" y="5975350"/>
          <p14:tracePt t="42833" x="4914900" y="5954713"/>
          <p14:tracePt t="42840" x="4954588" y="5945188"/>
          <p14:tracePt t="42850" x="5005388" y="5924550"/>
          <p14:tracePt t="42861" x="5067300" y="5903913"/>
          <p14:tracePt t="42865" x="5118100" y="5873750"/>
          <p14:tracePt t="42869" x="5180013" y="5843588"/>
          <p14:tracePt t="42876" x="5240338" y="5813425"/>
          <p14:tracePt t="42883" x="5332413" y="5751513"/>
          <p14:tracePt t="42895" x="5475288" y="5659438"/>
          <p14:tracePt t="42912" x="5586413" y="5578475"/>
          <p14:tracePt t="42929" x="5699125" y="5465763"/>
          <p14:tracePt t="42945" x="5791200" y="5373688"/>
          <p14:tracePt t="42952" x="5811838" y="5353050"/>
          <p14:tracePt t="42957" x="5832475" y="5322888"/>
          <p14:tracePt t="42966" x="5862638" y="5272088"/>
          <p14:tracePt t="42979" x="5913438" y="5191125"/>
          <p14:tracePt t="42995" x="5964238" y="5087938"/>
          <p14:tracePt t="43012" x="6005513" y="5006975"/>
          <p14:tracePt t="43016" x="6026150" y="4946650"/>
          <p14:tracePt t="43028" x="6035675" y="4926013"/>
          <p14:tracePt t="43032" x="6035675" y="4894263"/>
          <p14:tracePt t="43045" x="6035675" y="4854575"/>
          <p14:tracePt t="43063" x="6005513" y="4741863"/>
          <p14:tracePt t="43079" x="5913438" y="4619625"/>
          <p14:tracePt t="43095" x="5719763" y="4425950"/>
          <p14:tracePt t="43098" x="5638800" y="4375150"/>
          <p14:tracePt t="43115" x="5424488" y="4221163"/>
          <p14:tracePt t="43121" x="5321300" y="4181475"/>
          <p14:tracePt t="43126" x="5210175" y="4140200"/>
          <p14:tracePt t="43137" x="5097463" y="4089400"/>
          <p14:tracePt t="43147" x="4791075" y="4027488"/>
          <p14:tracePt t="43155" x="4546600" y="3987800"/>
          <p14:tracePt t="43164" x="4414838" y="3976688"/>
          <p14:tracePt t="43178" x="4129088" y="3976688"/>
          <p14:tracePt t="43195" x="3690938" y="3956050"/>
          <p14:tracePt t="43210" x="3455988" y="3937000"/>
          <p14:tracePt t="43227" x="3232150" y="3946525"/>
          <p14:tracePt t="43245" x="3098800" y="3967163"/>
          <p14:tracePt t="43247" x="3048000" y="3976688"/>
          <p14:tracePt t="43261" x="2955925" y="4008438"/>
          <p14:tracePt t="43277" x="2874963" y="4048125"/>
          <p14:tracePt t="43294" x="2833688" y="4079875"/>
          <p14:tracePt t="43296" x="2803525" y="4110038"/>
          <p14:tracePt t="43311" x="2762250" y="4149725"/>
          <p14:tracePt t="43328" x="2722563" y="4181475"/>
          <p14:tracePt t="43345" x="2660650" y="4252913"/>
          <p14:tracePt t="43362" x="2630488" y="4313238"/>
          <p14:tracePt t="43363" x="2620963" y="4333875"/>
          <p14:tracePt t="43378" x="2589213" y="4446588"/>
          <p14:tracePt t="43395" x="2568575" y="4598988"/>
          <p14:tracePt t="43411" x="2568575" y="4691063"/>
          <p14:tracePt t="43413" x="2568575" y="4732338"/>
          <p14:tracePt t="43428" x="2568575" y="4762500"/>
          <p14:tracePt t="43429" x="2568575" y="4783138"/>
          <p14:tracePt t="43445" x="2579688" y="4822825"/>
          <p14:tracePt t="43462" x="2579688" y="4884738"/>
          <p14:tracePt t="43478" x="2579688" y="4905375"/>
          <p14:tracePt t="43479" x="2589213" y="4926013"/>
          <p14:tracePt t="43495" x="2600325" y="4976813"/>
          <p14:tracePt t="43499" x="2609850" y="5018088"/>
          <p14:tracePt t="43512" x="2620963" y="5078413"/>
          <p14:tracePt t="43519" x="2630488" y="5108575"/>
          <p14:tracePt t="43528" x="2640013" y="5119688"/>
          <p14:tracePt t="43533" x="2640013" y="5140325"/>
          <p14:tracePt t="43545" x="2640013" y="5149850"/>
          <p14:tracePt t="43548" x="2640013" y="5159375"/>
          <p14:tracePt t="43562" x="2651125" y="5200650"/>
          <p14:tracePt t="43578" x="2660650" y="5211763"/>
          <p14:tracePt t="43580" x="2660650" y="5230813"/>
          <p14:tracePt t="43595" x="2660650" y="5241925"/>
          <p14:tracePt t="43612" x="2660650" y="5262563"/>
          <p14:tracePt t="43630" x="2660650" y="5272088"/>
          <p14:tracePt t="43645" x="2660650" y="5283200"/>
          <p14:tracePt t="43663" x="2660650" y="5292725"/>
          <p14:tracePt t="43680" x="2660650" y="5302250"/>
          <p14:tracePt t="43716" x="2671763" y="5302250"/>
          <p14:tracePt t="43744" x="2681288" y="5302250"/>
          <p14:tracePt t="43758" x="2690813" y="5302250"/>
          <p14:tracePt t="43765" x="2711450" y="5313363"/>
          <p14:tracePt t="43781" x="2722563" y="5313363"/>
          <p14:tracePt t="43794" x="2732088" y="5313363"/>
          <p14:tracePt t="43812" x="2762250" y="5313363"/>
          <p14:tracePt t="43833" x="2773363" y="5313363"/>
          <p14:tracePt t="43855" x="2782888" y="5313363"/>
          <p14:tracePt t="43862" x="2794000" y="5313363"/>
          <p14:tracePt t="43897" x="2803525" y="5313363"/>
          <p14:tracePt t="43919" x="2814638" y="5313363"/>
          <p14:tracePt t="43947" x="2824163" y="5313363"/>
          <p14:tracePt t="43974" x="2833688" y="5313363"/>
          <p14:tracePt t="43981" x="2833688" y="5302250"/>
          <p14:tracePt t="43996" x="2844800" y="5302250"/>
          <p14:tracePt t="44011" x="2854325" y="5302250"/>
          <p14:tracePt t="44027" x="2865438" y="5292725"/>
          <p14:tracePt t="44044" x="2874963" y="5292725"/>
          <p14:tracePt t="44046" x="2874963" y="5283200"/>
          <p14:tracePt t="44061" x="2886075" y="5283200"/>
          <p14:tracePt t="44078" x="2925763" y="5272088"/>
          <p14:tracePt t="44095" x="2967038" y="5262563"/>
          <p14:tracePt t="44111" x="3038475" y="5251450"/>
          <p14:tracePt t="44113" x="3068638" y="5251450"/>
          <p14:tracePt t="44127" x="3119438" y="5251450"/>
          <p14:tracePt t="44129" x="3170238" y="5251450"/>
          <p14:tracePt t="44144" x="3273425" y="5251450"/>
          <p14:tracePt t="44161" x="3363913" y="5262563"/>
          <p14:tracePt t="44163" x="3405188" y="5272088"/>
          <p14:tracePt t="44177" x="3455988" y="5272088"/>
          <p14:tracePt t="44195" x="3506788" y="5292725"/>
          <p14:tracePt t="44197" x="3517900" y="5292725"/>
          <p14:tracePt t="44212" x="3527425" y="5292725"/>
          <p14:tracePt t="44227" x="3538538" y="5302250"/>
          <p14:tracePt t="44245" x="3548063" y="5302250"/>
          <p14:tracePt t="44262" x="3557588" y="5313363"/>
          <p14:tracePt t="44265" x="3568700" y="5313363"/>
          <p14:tracePt t="44282" x="3578225" y="5313363"/>
          <p14:tracePt t="44310" x="3568700" y="5313363"/>
          <p14:tracePt t="44316" x="3538538" y="5302250"/>
          <p14:tracePt t="44328" x="3467100" y="5262563"/>
          <p14:tracePt t="44330" x="3384550" y="5221288"/>
          <p14:tracePt t="44345" x="3170238" y="5119688"/>
          <p14:tracePt t="44361" x="3038475" y="5087938"/>
          <p14:tracePt t="44377" x="2976563" y="5078413"/>
          <p14:tracePt t="44395" x="2955925" y="5078413"/>
          <p14:tracePt t="44396" x="2946400" y="5078413"/>
          <p14:tracePt t="44411" x="2936875" y="5078413"/>
          <p14:tracePt t="44427" x="2916238" y="5087938"/>
          <p14:tracePt t="44445" x="2905125" y="5087938"/>
          <p14:tracePt t="44464" x="2905125" y="5099050"/>
          <p14:tracePt t="44479" x="2895600" y="5108575"/>
          <p14:tracePt t="44495" x="2895600" y="5119688"/>
          <p14:tracePt t="44511" x="2886075" y="5129213"/>
          <p14:tracePt t="44528" x="2886075" y="5149850"/>
          <p14:tracePt t="44555" x="2886075" y="5159375"/>
          <p14:tracePt t="44562" x="2886075" y="5170488"/>
          <p14:tracePt t="44578" x="2905125" y="5170488"/>
          <p14:tracePt t="44595" x="2955925" y="5191125"/>
          <p14:tracePt t="44597" x="2987675" y="5211763"/>
          <p14:tracePt t="44612" x="3119438" y="5241925"/>
          <p14:tracePt t="44619" x="3190875" y="5262563"/>
          <p14:tracePt t="44625" x="3232150" y="5272088"/>
          <p14:tracePt t="44632" x="3262313" y="5272088"/>
          <p14:tracePt t="44645" x="3324225" y="5283200"/>
          <p14:tracePt t="44661" x="3344863" y="5283200"/>
          <p14:tracePt t="44678" x="3384550" y="5292725"/>
          <p14:tracePt t="44681" x="3405188" y="5292725"/>
          <p14:tracePt t="44694" x="3414713" y="5292725"/>
          <p14:tracePt t="44711" x="3425825" y="5302250"/>
          <p14:tracePt t="44727" x="3446463" y="5313363"/>
          <p14:tracePt t="44745" x="3455988" y="5313363"/>
          <p14:tracePt t="44748" x="3467100" y="5313363"/>
          <p14:tracePt t="44761" x="3476625" y="5313363"/>
          <p14:tracePt t="44832" x="3476625" y="5322888"/>
          <p14:tracePt t="44865" x="3476625" y="5334000"/>
          <p14:tracePt t="44871" x="3467100" y="5334000"/>
          <p14:tracePt t="44879" x="3455988" y="5334000"/>
          <p14:tracePt t="44895" x="3446463" y="5334000"/>
          <p14:tracePt t="44899" x="3435350" y="5343525"/>
          <p14:tracePt t="44913" x="3435350" y="5353050"/>
          <p14:tracePt t="44928" x="3425825" y="5353050"/>
          <p14:tracePt t="44945" x="3405188" y="5353050"/>
          <p14:tracePt t="44961" x="3405188" y="5364163"/>
          <p14:tracePt t="44963" x="3395663" y="5373688"/>
          <p14:tracePt t="44977" x="3384550" y="5384800"/>
          <p14:tracePt t="44995" x="3363913" y="5384800"/>
          <p14:tracePt t="44997" x="3363913" y="5394325"/>
          <p14:tracePt t="45011" x="3344863" y="5405438"/>
          <p14:tracePt t="45028" x="3333750" y="5414963"/>
          <p14:tracePt t="45045" x="3324225" y="5424488"/>
          <p14:tracePt t="45067" x="3313113" y="5435600"/>
          <p14:tracePt t="45079" x="3303588" y="5435600"/>
          <p14:tracePt t="45101" x="3303588" y="5445125"/>
          <p14:tracePt t="45111" x="3303588" y="5456238"/>
          <p14:tracePt t="45128" x="3303588" y="5507038"/>
          <p14:tracePt t="45130" x="3324225" y="5548313"/>
          <p14:tracePt t="45144" x="3344863" y="5588000"/>
          <p14:tracePt t="45146" x="3363913" y="5619750"/>
          <p14:tracePt t="45161" x="3405188" y="5670550"/>
          <p14:tracePt t="45178" x="3425825" y="5710238"/>
          <p14:tracePt t="45180" x="3435350" y="5710238"/>
          <p14:tracePt t="45195" x="3455988" y="5730875"/>
          <p14:tracePt t="45212" x="3486150" y="5751513"/>
          <p14:tracePt t="45228" x="3497263" y="5772150"/>
          <p14:tracePt t="45245" x="3517900" y="5781675"/>
          <p14:tracePt t="45261" x="3527425" y="5781675"/>
          <p14:tracePt t="45263" x="3538538" y="5792788"/>
          <p14:tracePt t="45284" x="3548063" y="5802313"/>
          <p14:tracePt t="45297" x="3557588" y="5813425"/>
          <p14:tracePt t="45326" x="3557588" y="5822950"/>
          <p14:tracePt t="45333" x="3568700" y="5822950"/>
          <p14:tracePt t="45356" x="3578225" y="5822950"/>
          <p14:tracePt t="45569" x="3568700" y="5822950"/>
          <p14:tracePt t="45583" x="3557588" y="5822950"/>
          <p14:tracePt t="45597" x="3538538" y="5822950"/>
          <p14:tracePt t="45605" x="3527425" y="5813425"/>
          <p14:tracePt t="45611" x="3517900" y="5813425"/>
          <p14:tracePt t="45627" x="3467100" y="5813425"/>
          <p14:tracePt t="45644" x="3435350" y="5802313"/>
          <p14:tracePt t="45646" x="3425825" y="5792788"/>
          <p14:tracePt t="45661" x="3414713" y="5792788"/>
          <p14:tracePt t="45679" x="3395663" y="5781675"/>
          <p14:tracePt t="45681" x="3384550" y="5781675"/>
          <p14:tracePt t="45695" x="3375025" y="5781675"/>
          <p14:tracePt t="45711" x="3363913" y="5772150"/>
          <p14:tracePt t="45728" x="3354388" y="5772150"/>
          <p14:tracePt t="45760" x="3344863" y="5772150"/>
          <p14:tracePt t="45838" x="3363913" y="5772150"/>
          <p14:tracePt t="45848" x="3375025" y="5772150"/>
          <p14:tracePt t="45853" x="3384550" y="5772150"/>
          <p14:tracePt t="45859" x="3414713" y="5772150"/>
          <p14:tracePt t="45866" x="3435350" y="5772150"/>
          <p14:tracePt t="45871" x="3467100" y="5781675"/>
          <p14:tracePt t="45882" x="3497263" y="5781675"/>
          <p14:tracePt t="45895" x="3557588" y="5813425"/>
          <p14:tracePt t="45901" x="3568700" y="5813425"/>
          <p14:tracePt t="45913" x="3608388" y="5813425"/>
          <p14:tracePt t="45927" x="3619500" y="5822950"/>
          <p14:tracePt t="45929" x="3629025" y="5822950"/>
          <p14:tracePt t="45944" x="3640138" y="5832475"/>
          <p14:tracePt t="45962" x="3649663" y="5832475"/>
          <p14:tracePt t="45978" x="3660775" y="5832475"/>
          <p14:tracePt t="45994" x="3670300" y="5843588"/>
          <p14:tracePt t="46011" x="3679825" y="5843588"/>
          <p14:tracePt t="46028" x="3690938" y="5843588"/>
          <p14:tracePt t="46055" x="3700463" y="5843588"/>
          <p14:tracePt t="46121" x="3690938" y="5843588"/>
          <p14:tracePt t="46126" x="3670300" y="5843588"/>
          <p14:tracePt t="46130" x="3660775" y="5843588"/>
          <p14:tracePt t="46145" x="3640138" y="5843588"/>
          <p14:tracePt t="46146" x="3608388" y="5843588"/>
          <p14:tracePt t="46161" x="3589338" y="5843588"/>
          <p14:tracePt t="46177" x="3557588" y="5843588"/>
          <p14:tracePt t="46195" x="3527425" y="5843588"/>
          <p14:tracePt t="46197" x="3517900" y="5843588"/>
          <p14:tracePt t="46211" x="3506788" y="5843588"/>
          <p14:tracePt t="46213" x="3497263" y="5843588"/>
          <p14:tracePt t="46228" x="3486150" y="5843588"/>
          <p14:tracePt t="46244" x="3476625" y="5843588"/>
          <p14:tracePt t="46262" x="3467100" y="5843588"/>
          <p14:tracePt t="46278" x="3455988" y="5843588"/>
          <p14:tracePt t="46350" x="3455988" y="5853113"/>
          <p14:tracePt t="46370" x="3455988" y="5873750"/>
          <p14:tracePt t="46469" x="3467100" y="5873750"/>
          <p14:tracePt t="46498" x="3476625" y="5873750"/>
          <p14:tracePt t="46524" x="3486150" y="5873750"/>
          <p14:tracePt t="46538" x="3497263" y="5873750"/>
          <p14:tracePt t="46544" x="3506788" y="5873750"/>
          <p14:tracePt t="46560" x="3517900" y="5873750"/>
          <p14:tracePt t="46577" x="3527425" y="5873750"/>
          <p14:tracePt t="46594" x="3557588" y="5873750"/>
          <p14:tracePt t="46612" x="3578225" y="5873750"/>
          <p14:tracePt t="46627" x="3589338" y="5873750"/>
          <p14:tracePt t="46645" x="3608388" y="5873750"/>
          <p14:tracePt t="46661" x="3629025" y="5873750"/>
          <p14:tracePt t="46685" x="3640138" y="5873750"/>
          <p14:tracePt t="46697" x="3649663" y="5873750"/>
          <p14:tracePt t="46734" x="3660775" y="5873750"/>
          <p14:tracePt t="46755" x="3670300" y="5873750"/>
          <p14:tracePt t="46768" x="3679825" y="5873750"/>
          <p14:tracePt t="46795" x="3690938" y="5873750"/>
          <p14:tracePt t="46830" x="3700463" y="5873750"/>
          <p14:tracePt t="46875" x="3711575" y="5873750"/>
          <p14:tracePt t="46880" x="3721100" y="5873750"/>
          <p14:tracePt t="46896" x="3741738" y="5873750"/>
          <p14:tracePt t="46912" x="3803650" y="5873750"/>
          <p14:tracePt t="46914" x="3863975" y="5873750"/>
          <p14:tracePt t="46928" x="3944938" y="5873750"/>
          <p14:tracePt t="46945" x="4170363" y="5873750"/>
          <p14:tracePt t="46962" x="4281488" y="5873750"/>
          <p14:tracePt t="46965" x="4343400" y="5873750"/>
          <p14:tracePt t="46978" x="4373563" y="5873750"/>
          <p14:tracePt t="46980" x="4403725" y="5873750"/>
          <p14:tracePt t="46995" x="4465638" y="5864225"/>
          <p14:tracePt t="47014" x="4537075" y="5864225"/>
          <p14:tracePt t="47020" x="4557713" y="5864225"/>
          <p14:tracePt t="47027" x="4578350" y="5843588"/>
          <p14:tracePt t="47045" x="4629150" y="5843588"/>
          <p14:tracePt t="47048" x="4659313" y="5832475"/>
          <p14:tracePt t="47054" x="4679950" y="5822950"/>
          <p14:tracePt t="47066" x="4700588" y="5813425"/>
          <p14:tracePt t="47083" x="4791075" y="5772150"/>
          <p14:tracePt t="47094" x="4822825" y="5741988"/>
          <p14:tracePt t="47111" x="4873625" y="5700713"/>
          <p14:tracePt t="47112" x="4914900" y="5659438"/>
          <p14:tracePt t="47128" x="4975225" y="5567363"/>
          <p14:tracePt t="47144" x="5016500" y="5527675"/>
          <p14:tracePt t="47145" x="5026025" y="5507038"/>
          <p14:tracePt t="47161" x="5046663" y="5486400"/>
          <p14:tracePt t="47177" x="5067300" y="5465763"/>
          <p14:tracePt t="47195" x="5076825" y="5435600"/>
          <p14:tracePt t="47211" x="5087938" y="5405438"/>
          <p14:tracePt t="47229" x="5108575" y="5343525"/>
          <p14:tracePt t="47244" x="5118100" y="5322888"/>
          <p14:tracePt t="47246" x="5118100" y="5313363"/>
          <p14:tracePt t="47261" x="5118100" y="5262563"/>
          <p14:tracePt t="47278" x="5127625" y="5191125"/>
          <p14:tracePt t="47280" x="5127625" y="5159375"/>
          <p14:tracePt t="47294" x="5127625" y="5078413"/>
          <p14:tracePt t="47311" x="5127625" y="4986338"/>
          <p14:tracePt t="47314" x="5127625" y="4956175"/>
          <p14:tracePt t="47321" x="5127625" y="4926013"/>
          <p14:tracePt t="47332" x="5127625" y="4894263"/>
          <p14:tracePt t="47336" x="5127625" y="4864100"/>
          <p14:tracePt t="47342" x="5118100" y="4833938"/>
          <p14:tracePt t="47349" x="5118100" y="4813300"/>
          <p14:tracePt t="47365" x="5097463" y="4772025"/>
          <p14:tracePt t="47371" x="5087938" y="4741863"/>
          <p14:tracePt t="47376" x="5056188" y="4691063"/>
          <p14:tracePt t="47385" x="5037138" y="4670425"/>
          <p14:tracePt t="47394" x="5005388" y="4610100"/>
          <p14:tracePt t="47411" x="4903788" y="4538663"/>
          <p14:tracePt t="47415" x="4843463" y="4497388"/>
          <p14:tracePt t="47428" x="4791075" y="4467225"/>
          <p14:tracePt t="47444" x="4721225" y="4456113"/>
          <p14:tracePt t="47448" x="4689475" y="4456113"/>
          <p14:tracePt t="47461" x="4659313" y="4456113"/>
          <p14:tracePt t="47478" x="4629150" y="4456113"/>
          <p14:tracePt t="47495" x="4546600" y="4497388"/>
          <p14:tracePt t="47511" x="4456113" y="4629150"/>
          <p14:tracePt t="47527" x="4373563" y="4822825"/>
          <p14:tracePt t="47529" x="4343400" y="4976813"/>
          <p14:tracePt t="47545" x="4352925" y="5230813"/>
          <p14:tracePt t="47561" x="4384675" y="5414963"/>
          <p14:tracePt t="47579" x="4537075" y="5832475"/>
          <p14:tracePt t="47595" x="4668838" y="6291263"/>
          <p14:tracePt t="47602" x="4721225" y="6403975"/>
          <p14:tracePt t="47606" x="4730750" y="6445250"/>
          <p14:tracePt t="47615" x="4751388" y="6486525"/>
          <p14:tracePt t="47630" x="4760913" y="6505575"/>
          <p14:tracePt t="47650" x="4781550" y="6505575"/>
          <p14:tracePt t="47681" x="4791075" y="6505575"/>
          <p14:tracePt t="47701" x="4802188" y="6505575"/>
          <p14:tracePt t="47707" x="4811713" y="6505575"/>
          <p14:tracePt t="47714" x="4822825" y="6505575"/>
          <p14:tracePt t="47728" x="4832350" y="6505575"/>
          <p14:tracePt t="47746" x="4862513" y="6505575"/>
          <p14:tracePt t="47749" x="4883150" y="6505575"/>
          <p14:tracePt t="47756" x="4914900" y="6505575"/>
          <p14:tracePt t="47764" x="4933950" y="6505575"/>
          <p14:tracePt t="47779" x="4995863" y="6505575"/>
          <p14:tracePt t="47797" x="5118100" y="6505575"/>
          <p14:tracePt t="47804" x="5159375" y="6505575"/>
          <p14:tracePt t="47814" x="5230813" y="6505575"/>
          <p14:tracePt t="47827" x="5383213" y="6496050"/>
          <p14:tracePt t="47845" x="5484813" y="6465888"/>
          <p14:tracePt t="47847" x="5535613" y="6445250"/>
          <p14:tracePt t="47860" x="5586413" y="6403975"/>
          <p14:tracePt t="47877" x="5708650" y="6251575"/>
          <p14:tracePt t="47895" x="5842000" y="5924550"/>
          <p14:tracePt t="47911" x="5872163" y="5843588"/>
          <p14:tracePt t="47934" x="5903913" y="5792788"/>
          <p14:tracePt t="47938" x="5913438" y="5772150"/>
          <p14:tracePt t="47946" x="5922963" y="5751513"/>
          <p14:tracePt t="47951" x="5922963" y="5730875"/>
          <p14:tracePt t="47961" x="5922963" y="5710238"/>
          <p14:tracePt t="47966" x="5922963" y="5700713"/>
          <p14:tracePt t="47980" x="5922963" y="5680075"/>
          <p14:tracePt t="47986" x="5934075" y="5659438"/>
          <p14:tracePt t="47993" x="5934075" y="5638800"/>
          <p14:tracePt t="48001" x="5934075" y="5619750"/>
          <p14:tracePt t="48011" x="5934075" y="5599113"/>
          <p14:tracePt t="48016" x="5934075" y="5567363"/>
          <p14:tracePt t="48027" x="5922963" y="5527675"/>
          <p14:tracePt t="48028" x="5913438" y="5476875"/>
          <p14:tracePt t="48044" x="5851525" y="5334000"/>
          <p14:tracePt t="48061" x="5699125" y="5119688"/>
          <p14:tracePt t="48077" x="5475288" y="4956175"/>
          <p14:tracePt t="48094" x="5302250" y="4854575"/>
          <p14:tracePt t="48112" x="5097463" y="4772025"/>
          <p14:tracePt t="48127" x="5005388" y="4741863"/>
          <p14:tracePt t="48145" x="4914900" y="4721225"/>
          <p14:tracePt t="48147" x="4862513" y="4721225"/>
          <p14:tracePt t="48161" x="4832350" y="4711700"/>
          <p14:tracePt t="48168" x="4760913" y="4711700"/>
          <p14:tracePt t="48178" x="4730750" y="4721225"/>
          <p14:tracePt t="48183" x="4689475" y="4732338"/>
          <p14:tracePt t="48196" x="4649788" y="4751388"/>
          <p14:tracePt t="48212" x="4587875" y="4803775"/>
          <p14:tracePt t="48228" x="4546600" y="4833938"/>
          <p14:tracePt t="48232" x="4506913" y="4854575"/>
          <p14:tracePt t="48245" x="4486275" y="4884738"/>
          <p14:tracePt t="48247" x="4465638" y="4905375"/>
          <p14:tracePt t="48260" x="4424363" y="4965700"/>
          <p14:tracePt t="48277" x="4394200" y="5006975"/>
          <p14:tracePt t="48294" x="4364038" y="5099050"/>
          <p14:tracePt t="48296" x="4352925" y="5140325"/>
          <p14:tracePt t="48311" x="4352925" y="5283200"/>
          <p14:tracePt t="48328" x="4352925" y="5476875"/>
          <p14:tracePt t="48344" x="4384675" y="5619750"/>
          <p14:tracePt t="48361" x="4424363" y="5700713"/>
          <p14:tracePt t="48379" x="4567238" y="6016625"/>
          <p14:tracePt t="48395" x="4700588" y="6272213"/>
          <p14:tracePt t="48411" x="4760913" y="6343650"/>
          <p14:tracePt t="48427" x="4781550" y="6362700"/>
          <p14:tracePt t="48430" x="4811713" y="6373813"/>
          <p14:tracePt t="48445" x="4832350" y="6394450"/>
          <p14:tracePt t="48461" x="4873625" y="6415088"/>
          <p14:tracePt t="48464" x="4894263" y="6415088"/>
          <p14:tracePt t="48478" x="4945063" y="6424613"/>
          <p14:tracePt t="48495" x="4986338" y="6434138"/>
          <p14:tracePt t="48496" x="5005388" y="6445250"/>
          <p14:tracePt t="48512" x="5037138" y="6445250"/>
          <p14:tracePt t="48528" x="5067300" y="6445250"/>
          <p14:tracePt t="48546" x="5108575" y="6434138"/>
          <p14:tracePt t="48548" x="5118100" y="6424613"/>
          <p14:tracePt t="48561" x="5148263" y="6415088"/>
          <p14:tracePt t="48577" x="5199063" y="6373813"/>
          <p14:tracePt t="48595" x="5219700" y="6353175"/>
          <p14:tracePt t="48596" x="5240338" y="6332538"/>
          <p14:tracePt t="48611" x="5249863" y="6323013"/>
          <p14:tracePt t="48628" x="5270500" y="6291263"/>
          <p14:tracePt t="48630" x="5281613" y="6281738"/>
          <p14:tracePt t="48644" x="5291138" y="6281738"/>
          <p14:tracePt t="48645" x="5291138" y="6261100"/>
          <p14:tracePt t="48661" x="5302250" y="6251575"/>
          <p14:tracePt t="48677" x="5311775" y="6240463"/>
          <p14:tracePt t="48694" x="5321300" y="6230938"/>
          <p14:tracePt t="48712" x="5321300" y="6221413"/>
          <p14:tracePt t="48734" x="5332413" y="6210300"/>
          <p14:tracePt t="49032" x="5332413" y="6221413"/>
          <p14:tracePt t="50055" x="5332413" y="6180138"/>
          <p14:tracePt t="50062" x="5332413" y="6118225"/>
          <p14:tracePt t="50069" x="5321300" y="6067425"/>
          <p14:tracePt t="50077" x="5311775" y="6016625"/>
          <p14:tracePt t="50094" x="5311775" y="5945188"/>
          <p14:tracePt t="50111" x="5311775" y="5884863"/>
          <p14:tracePt t="50113" x="5311775" y="5853113"/>
          <p14:tracePt t="50126" x="5311775" y="5832475"/>
          <p14:tracePt t="50145" x="5311775" y="5741988"/>
          <p14:tracePt t="50161" x="5311775" y="5710238"/>
          <p14:tracePt t="50164" x="5311775" y="5689600"/>
          <p14:tracePt t="50178" x="5311775" y="5649913"/>
          <p14:tracePt t="50195" x="5311775" y="5599113"/>
          <p14:tracePt t="50212" x="5311775" y="5567363"/>
          <p14:tracePt t="50213" x="5311775" y="5557838"/>
          <p14:tracePt t="50229" x="5311775" y="5537200"/>
          <p14:tracePt t="50244" x="5311775" y="5527675"/>
          <p14:tracePt t="50246" x="5311775" y="5516563"/>
          <p14:tracePt t="50261" x="5311775" y="5507038"/>
          <p14:tracePt t="50263" x="5311775" y="5495925"/>
          <p14:tracePt t="50278" x="5311775" y="5486400"/>
          <p14:tracePt t="50295" x="5302250" y="5465763"/>
          <p14:tracePt t="50314" x="5302250" y="5456238"/>
          <p14:tracePt t="50339" x="5302250" y="5445125"/>
          <p14:tracePt t="50353" x="5302250" y="5435600"/>
          <p14:tracePt t="50393" x="5302250" y="5424488"/>
          <p14:tracePt t="51056" x="5148263" y="5221288"/>
          <p14:tracePt t="51064" x="4933950" y="5006975"/>
          <p14:tracePt t="51069" x="4679950" y="4843463"/>
          <p14:tracePt t="51078" x="4465638" y="4721225"/>
          <p14:tracePt t="51095" x="3894138" y="4375150"/>
          <p14:tracePt t="51111" x="3221038" y="4008438"/>
          <p14:tracePt t="51128" x="2538413" y="3640138"/>
          <p14:tracePt t="51130" x="2212975" y="3446463"/>
          <p14:tracePt t="51144" x="1885950" y="3222625"/>
          <p14:tracePt t="51146" x="1570038" y="2987675"/>
          <p14:tracePt t="51161" x="1284288" y="2752725"/>
          <p14:tracePt t="51177" x="836613" y="2305050"/>
          <p14:tracePt t="51195" x="560388" y="2028825"/>
          <p14:tracePt t="51196" x="479425" y="1906588"/>
          <p14:tracePt t="51211" x="357188" y="1724025"/>
          <p14:tracePt t="51227" x="244475" y="1549400"/>
          <p14:tracePt t="51245" x="163513" y="1427163"/>
          <p14:tracePt t="51247" x="152400" y="1376363"/>
          <p14:tracePt t="51261" x="101600" y="1265238"/>
          <p14:tracePt t="51278" x="61913" y="1173163"/>
          <p14:tracePt t="51295" x="41275" y="1111250"/>
          <p14:tracePt t="51296" x="30163" y="1081088"/>
          <p14:tracePt t="51311" x="9525" y="1030288"/>
          <p14:tracePt t="51564" x="61913" y="968375"/>
          <p14:tracePt t="51577" x="255588" y="1141413"/>
          <p14:tracePt t="51596" x="673100" y="1489075"/>
          <p14:tracePt t="51616" x="1090613" y="1804988"/>
          <p14:tracePt t="51628" x="1162050" y="1876425"/>
          <p14:tracePt t="51633" x="1284288" y="1957388"/>
          <p14:tracePt t="51645" x="1397000" y="2049463"/>
          <p14:tracePt t="51662" x="1509713" y="2162175"/>
          <p14:tracePt t="51666" x="1549400" y="2212975"/>
          <p14:tracePt t="51673" x="1570038" y="2243138"/>
          <p14:tracePt t="51679" x="1600200" y="2274888"/>
          <p14:tracePt t="51694" x="1611313" y="2284413"/>
          <p14:tracePt t="51695" x="1611313" y="2293938"/>
          <p14:tracePt t="51711" x="1631950" y="2314575"/>
          <p14:tracePt t="51713" x="1641475" y="2314575"/>
          <p14:tracePt t="51727" x="1641475" y="2325688"/>
          <p14:tracePt t="51744" x="1641475" y="2335213"/>
          <p14:tracePt t="51763" x="1641475" y="2344738"/>
          <p14:tracePt t="51798" x="1579563" y="2305050"/>
          <p14:tracePt t="51805" x="1477963" y="2222500"/>
          <p14:tracePt t="51812" x="1233488" y="2008188"/>
          <p14:tracePt t="51828" x="815975" y="1673225"/>
          <p14:tracePt t="51829" x="550863" y="1438275"/>
          <p14:tracePt t="51844" x="193675" y="1111250"/>
          <p14:tracePt t="51861" x="9525" y="92868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34725" y="-45720"/>
            <a:ext cx="14630400" cy="8229600"/>
          </a:xfrm>
          <a:prstGeom prst="rect">
            <a:avLst/>
          </a:prstGeom>
          <a:solidFill>
            <a:srgbClr val="1B1C1D">
              <a:alpha val="80000"/>
            </a:srgbClr>
          </a:solidFill>
          <a:ln/>
        </p:spPr>
        <p:txBody>
          <a:bodyPr/>
          <a:lstStyle/>
          <a:p>
            <a:endParaRPr lang="en-IN"/>
          </a:p>
        </p:txBody>
      </p:sp>
      <p:sp>
        <p:nvSpPr>
          <p:cNvPr id="6" name="Text 2"/>
          <p:cNvSpPr/>
          <p:nvPr/>
        </p:nvSpPr>
        <p:spPr>
          <a:xfrm>
            <a:off x="2037993" y="2472095"/>
            <a:ext cx="10554414" cy="694373"/>
          </a:xfrm>
          <a:prstGeom prst="rect">
            <a:avLst/>
          </a:prstGeom>
          <a:noFill/>
          <a:ln/>
        </p:spPr>
        <p:txBody>
          <a:bodyPr wrap="none" rtlCol="0" anchor="t"/>
          <a:lstStyle/>
          <a:p>
            <a:pPr marL="0" indent="0" algn="ctr">
              <a:lnSpc>
                <a:spcPts val="5468"/>
              </a:lnSpc>
              <a:buNone/>
            </a:pPr>
            <a:r>
              <a:rPr lang="en-US" sz="6000">
                <a:solidFill>
                  <a:srgbClr val="AE8625"/>
                </a:solidFill>
                <a:latin typeface="Prata" pitchFamily="34" charset="0"/>
                <a:ea typeface="Prata" pitchFamily="34" charset="-122"/>
                <a:cs typeface="Prata" pitchFamily="34" charset="-120"/>
              </a:rPr>
              <a:t>Conclusion</a:t>
            </a:r>
            <a:endParaRPr lang="en-US" sz="6000"/>
          </a:p>
        </p:txBody>
      </p:sp>
      <p:sp>
        <p:nvSpPr>
          <p:cNvPr id="7" name="Shape 3"/>
          <p:cNvSpPr/>
          <p:nvPr/>
        </p:nvSpPr>
        <p:spPr>
          <a:xfrm>
            <a:off x="2037993" y="3499723"/>
            <a:ext cx="5166122" cy="2257782"/>
          </a:xfrm>
          <a:prstGeom prst="roundRect">
            <a:avLst>
              <a:gd name="adj" fmla="val 2952"/>
            </a:avLst>
          </a:prstGeom>
          <a:solidFill>
            <a:srgbClr val="2D3033"/>
          </a:solidFill>
          <a:ln/>
        </p:spPr>
      </p:sp>
      <p:sp>
        <p:nvSpPr>
          <p:cNvPr id="8" name="Text 4"/>
          <p:cNvSpPr/>
          <p:nvPr/>
        </p:nvSpPr>
        <p:spPr>
          <a:xfrm>
            <a:off x="2260163" y="3721894"/>
            <a:ext cx="2777490" cy="347186"/>
          </a:xfrm>
          <a:prstGeom prst="rect">
            <a:avLst/>
          </a:prstGeom>
          <a:noFill/>
          <a:ln/>
        </p:spPr>
        <p:txBody>
          <a:bodyPr wrap="none" rtlCol="0" anchor="t"/>
          <a:lstStyle/>
          <a:p>
            <a:pPr marL="0" indent="0">
              <a:lnSpc>
                <a:spcPts val="2734"/>
              </a:lnSpc>
              <a:buNone/>
            </a:pPr>
            <a:r>
              <a:rPr lang="en-US" sz="2187">
                <a:solidFill>
                  <a:srgbClr val="AE8625"/>
                </a:solidFill>
                <a:latin typeface="Prata" pitchFamily="34" charset="0"/>
                <a:ea typeface="Prata" pitchFamily="34" charset="-122"/>
                <a:cs typeface="Prata" pitchFamily="34" charset="-120"/>
              </a:rPr>
              <a:t>Key Insights</a:t>
            </a:r>
            <a:endParaRPr lang="en-US" sz="2187"/>
          </a:p>
        </p:txBody>
      </p:sp>
      <p:sp>
        <p:nvSpPr>
          <p:cNvPr id="9" name="Text 5"/>
          <p:cNvSpPr/>
          <p:nvPr/>
        </p:nvSpPr>
        <p:spPr>
          <a:xfrm>
            <a:off x="2260163" y="4202311"/>
            <a:ext cx="4721781" cy="1333024"/>
          </a:xfrm>
          <a:prstGeom prst="rect">
            <a:avLst/>
          </a:prstGeom>
          <a:noFill/>
          <a:ln/>
        </p:spPr>
        <p:txBody>
          <a:bodyPr wrap="square" rtlCol="0" anchor="t"/>
          <a:lstStyle/>
          <a:p>
            <a:pPr marL="0" indent="0">
              <a:lnSpc>
                <a:spcPts val="2624"/>
              </a:lnSpc>
              <a:buNone/>
            </a:pPr>
            <a:r>
              <a:rPr lang="en-US" sz="1750">
                <a:solidFill>
                  <a:srgbClr val="CFCBBF"/>
                </a:solidFill>
                <a:latin typeface="Raleway" pitchFamily="34" charset="0"/>
                <a:ea typeface="Raleway" pitchFamily="34" charset="-122"/>
                <a:cs typeface="Raleway" pitchFamily="34" charset="-120"/>
              </a:rPr>
              <a:t>This analysis will uncover key trends, assess the effectiveness of public health measures, and offer recommendations for managing COVID-19.</a:t>
            </a:r>
            <a:endParaRPr lang="en-US" sz="1750"/>
          </a:p>
        </p:txBody>
      </p:sp>
      <p:sp>
        <p:nvSpPr>
          <p:cNvPr id="10" name="Shape 6"/>
          <p:cNvSpPr/>
          <p:nvPr/>
        </p:nvSpPr>
        <p:spPr>
          <a:xfrm>
            <a:off x="7426285" y="3499723"/>
            <a:ext cx="5166122" cy="2257782"/>
          </a:xfrm>
          <a:prstGeom prst="roundRect">
            <a:avLst>
              <a:gd name="adj" fmla="val 2952"/>
            </a:avLst>
          </a:prstGeom>
          <a:solidFill>
            <a:srgbClr val="2D3033"/>
          </a:solidFill>
          <a:ln/>
        </p:spPr>
      </p:sp>
      <p:sp>
        <p:nvSpPr>
          <p:cNvPr id="11" name="Text 7"/>
          <p:cNvSpPr/>
          <p:nvPr/>
        </p:nvSpPr>
        <p:spPr>
          <a:xfrm>
            <a:off x="7648456" y="3721894"/>
            <a:ext cx="3053120" cy="347186"/>
          </a:xfrm>
          <a:prstGeom prst="rect">
            <a:avLst/>
          </a:prstGeom>
          <a:noFill/>
          <a:ln/>
        </p:spPr>
        <p:txBody>
          <a:bodyPr wrap="none" rtlCol="0" anchor="t"/>
          <a:lstStyle/>
          <a:p>
            <a:pPr marL="0" indent="0">
              <a:lnSpc>
                <a:spcPts val="2734"/>
              </a:lnSpc>
              <a:buNone/>
            </a:pPr>
            <a:r>
              <a:rPr lang="en-US" sz="2187">
                <a:solidFill>
                  <a:srgbClr val="AE8625"/>
                </a:solidFill>
                <a:latin typeface="Prata" pitchFamily="34" charset="0"/>
                <a:ea typeface="Prata" pitchFamily="34" charset="-122"/>
                <a:cs typeface="Prata" pitchFamily="34" charset="-120"/>
              </a:rPr>
              <a:t>Data-Driven Approach</a:t>
            </a:r>
            <a:endParaRPr lang="en-US" sz="2187"/>
          </a:p>
        </p:txBody>
      </p:sp>
      <p:sp>
        <p:nvSpPr>
          <p:cNvPr id="12" name="Text 8"/>
          <p:cNvSpPr/>
          <p:nvPr/>
        </p:nvSpPr>
        <p:spPr>
          <a:xfrm>
            <a:off x="7648456" y="4202311"/>
            <a:ext cx="4721781" cy="999768"/>
          </a:xfrm>
          <a:prstGeom prst="rect">
            <a:avLst/>
          </a:prstGeom>
          <a:noFill/>
          <a:ln/>
        </p:spPr>
        <p:txBody>
          <a:bodyPr wrap="square" rtlCol="0" anchor="t"/>
          <a:lstStyle/>
          <a:p>
            <a:pPr marL="0" indent="0">
              <a:lnSpc>
                <a:spcPts val="2624"/>
              </a:lnSpc>
              <a:buNone/>
            </a:pPr>
            <a:r>
              <a:rPr lang="en-US" sz="1750">
                <a:solidFill>
                  <a:srgbClr val="CFCBBF"/>
                </a:solidFill>
                <a:latin typeface="Raleway" pitchFamily="34" charset="0"/>
                <a:ea typeface="Raleway" pitchFamily="34" charset="-122"/>
                <a:cs typeface="Raleway" pitchFamily="34" charset="-120"/>
              </a:rPr>
              <a:t>Using SQL and data analysis, this project aims to support efforts in combating the pandemic and preparing for future outbreaks.</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000" advTm="30367"/>
    </mc:Choice>
    <mc:Fallback xmlns="">
      <p:transition spd="slow" advTm="30367"/>
    </mc:Fallback>
  </mc:AlternateContent>
  <p:extLst>
    <p:ext uri="{3A86A75C-4F4B-4683-9AE1-C65F6400EC91}">
      <p14:laserTraceLst xmlns:p14="http://schemas.microsoft.com/office/powerpoint/2010/main">
        <p14:tracePtLst>
          <p14:tracePt t="803" x="5872163" y="3243263"/>
          <p14:tracePt t="810" x="5883275" y="3243263"/>
          <p14:tracePt t="831" x="5943600" y="3243263"/>
          <p14:tracePt t="850" x="5984875" y="3252788"/>
          <p14:tracePt t="864" x="6015038" y="3252788"/>
          <p14:tracePt t="882" x="6107113" y="3263900"/>
          <p14:tracePt t="898" x="6167438" y="3263900"/>
          <p14:tracePt t="915" x="6219825" y="3263900"/>
          <p14:tracePt t="921" x="6238875" y="3263900"/>
          <p14:tracePt t="930" x="6259513" y="3263900"/>
          <p14:tracePt t="933" x="6280150" y="3263900"/>
          <p14:tracePt t="942" x="6291263" y="3263900"/>
          <p14:tracePt t="956" x="6330950" y="3263900"/>
          <p14:tracePt t="963" x="6351588" y="3263900"/>
          <p14:tracePt t="970" x="6372225" y="3263900"/>
          <p14:tracePt t="976" x="6392863" y="3263900"/>
          <p14:tracePt t="983" x="6423025" y="3273425"/>
          <p14:tracePt t="997" x="6484938" y="3273425"/>
          <p14:tracePt t="1019" x="6565900" y="3273425"/>
          <p14:tracePt t="1027" x="6596063" y="3273425"/>
          <p14:tracePt t="1038" x="6657975" y="3273425"/>
          <p14:tracePt t="1048" x="6688138" y="3273425"/>
          <p14:tracePt t="1050" x="6718300" y="3273425"/>
          <p14:tracePt t="1060" x="6738938" y="3273425"/>
          <p14:tracePt t="1065" x="6769100" y="3273425"/>
          <p14:tracePt t="1081" x="6821488" y="3273425"/>
          <p14:tracePt t="1097" x="6881813" y="3273425"/>
          <p14:tracePt t="1100" x="6902450" y="3273425"/>
          <p14:tracePt t="1115" x="6973888" y="3273425"/>
          <p14:tracePt t="1121" x="6994525" y="3273425"/>
          <p14:tracePt t="1131" x="7024688" y="3273425"/>
          <p14:tracePt t="1147" x="7096125" y="3263900"/>
          <p14:tracePt t="1151" x="7116763" y="3263900"/>
          <p14:tracePt t="1158" x="7137400" y="3263900"/>
          <p14:tracePt t="1169" x="7197725" y="3263900"/>
          <p14:tracePt t="1181" x="7218363" y="3252788"/>
          <p14:tracePt t="1185" x="7259638" y="3252788"/>
          <p14:tracePt t="1200" x="7319963" y="3252788"/>
          <p14:tracePt t="1207" x="7361238" y="3252788"/>
          <p14:tracePt t="1216" x="7421563" y="3252788"/>
          <p14:tracePt t="1231" x="7504113" y="3252788"/>
          <p14:tracePt t="1235" x="7545388" y="3252788"/>
          <p14:tracePt t="1241" x="7596188" y="3273425"/>
          <p14:tracePt t="1248" x="7615238" y="3273425"/>
          <p14:tracePt t="1257" x="7656513" y="3282950"/>
          <p14:tracePt t="1263" x="7677150" y="3282950"/>
          <p14:tracePt t="1272" x="7707313" y="3303588"/>
          <p14:tracePt t="1275" x="7748588" y="3314700"/>
          <p14:tracePt t="1282" x="7778750" y="3314700"/>
          <p14:tracePt t="1289" x="7799388" y="3324225"/>
          <p14:tracePt t="1300" x="7820025" y="3324225"/>
          <p14:tracePt t="1316" x="7891463" y="3365500"/>
          <p14:tracePt t="1321" x="7942263" y="3365500"/>
          <p14:tracePt t="1333" x="7993063" y="3395663"/>
          <p14:tracePt t="1338" x="8013700" y="3395663"/>
          <p14:tracePt t="1347" x="8034338" y="3395663"/>
          <p14:tracePt t="1368" x="8074025" y="3416300"/>
          <p14:tracePt t="1376" x="8094663" y="3425825"/>
          <p14:tracePt t="1384" x="8115300" y="3425825"/>
          <p14:tracePt t="1392" x="8126413" y="3425825"/>
          <p14:tracePt t="1401" x="8166100" y="3425825"/>
          <p14:tracePt t="1416" x="8186738" y="3436938"/>
          <p14:tracePt t="1431" x="8228013" y="3436938"/>
          <p14:tracePt t="1438" x="8248650" y="3436938"/>
          <p14:tracePt t="1447" x="8267700" y="3436938"/>
          <p14:tracePt t="1455" x="8288338" y="3436938"/>
          <p14:tracePt t="1461" x="8308975" y="3436938"/>
          <p14:tracePt t="1472" x="8350250" y="3436938"/>
          <p14:tracePt t="1479" x="8359775" y="3436938"/>
          <p14:tracePt t="1487" x="8380413" y="3436938"/>
          <p14:tracePt t="1501" x="8410575" y="3436938"/>
          <p14:tracePt t="1518" x="8431213" y="3436938"/>
          <p14:tracePt t="1524" x="8451850" y="3436938"/>
          <p14:tracePt t="1536" x="8462963" y="3436938"/>
          <p14:tracePt t="1548" x="8472488" y="3436938"/>
          <p14:tracePt t="1551" x="8482013" y="3436938"/>
          <p14:tracePt t="1565" x="8493125" y="3436938"/>
          <p14:tracePt t="1572" x="8502650" y="3436938"/>
          <p14:tracePt t="1577" x="8523288" y="3436938"/>
          <p14:tracePt t="1601" x="8543925" y="3436938"/>
          <p14:tracePt t="1613" x="8553450" y="3436938"/>
          <p14:tracePt t="1633" x="8564563" y="3436938"/>
          <p14:tracePt t="1650" x="8574088" y="3436938"/>
          <p14:tracePt t="1683" x="8585200" y="3436938"/>
          <p14:tracePt t="1717" x="8585200" y="3446463"/>
          <p14:tracePt t="2317" x="8462963" y="3446463"/>
          <p14:tracePt t="2323" x="8339138" y="3436938"/>
          <p14:tracePt t="2331" x="8228013" y="3436938"/>
          <p14:tracePt t="2347" x="7983538" y="3436938"/>
          <p14:tracePt t="2364" x="7820025" y="3446463"/>
          <p14:tracePt t="2367" x="7564438" y="3467100"/>
          <p14:tracePt t="2381" x="7146925" y="3508375"/>
          <p14:tracePt t="2397" x="6872288" y="3548063"/>
          <p14:tracePt t="2413" x="6575425" y="3568700"/>
          <p14:tracePt t="2417" x="6453188" y="3589338"/>
          <p14:tracePt t="2422" x="6280150" y="3600450"/>
          <p14:tracePt t="2432" x="6107113" y="3609975"/>
          <p14:tracePt t="2447" x="5740400" y="3660775"/>
          <p14:tracePt t="2464" x="5168900" y="3783013"/>
          <p14:tracePt t="2480" x="4629150" y="3895725"/>
          <p14:tracePt t="2497" x="4292600" y="4008438"/>
          <p14:tracePt t="2516" x="3944938" y="4089400"/>
          <p14:tracePt t="2524" x="3833813" y="4110038"/>
          <p14:tracePt t="2528" x="3721100" y="4140200"/>
          <p14:tracePt t="2536" x="3640138" y="4160838"/>
          <p14:tracePt t="2546" x="3557588" y="4181475"/>
          <p14:tracePt t="2553" x="3486150" y="4211638"/>
          <p14:tracePt t="2565" x="3324225" y="4262438"/>
          <p14:tracePt t="2573" x="3282950" y="4273550"/>
          <p14:tracePt t="2576" x="3232150" y="4292600"/>
          <p14:tracePt t="2587" x="3190875" y="4303713"/>
          <p14:tracePt t="2599" x="3149600" y="4313238"/>
          <p14:tracePt t="2606" x="3130550" y="4324350"/>
          <p14:tracePt t="2614" x="3119438" y="4324350"/>
          <p14:tracePt t="2630" x="3079750" y="4333875"/>
          <p14:tracePt t="2635" x="3048000" y="4333875"/>
          <p14:tracePt t="2641" x="3017838" y="4333875"/>
          <p14:tracePt t="2649" x="2976563" y="4333875"/>
          <p14:tracePt t="2655" x="2946400" y="4333875"/>
          <p14:tracePt t="2662" x="2905125" y="4324350"/>
          <p14:tracePt t="2670" x="2886075" y="4324350"/>
          <p14:tracePt t="2677" x="2865438" y="4303713"/>
          <p14:tracePt t="2684" x="2824163" y="4292600"/>
          <p14:tracePt t="2689" x="2794000" y="4292600"/>
          <p14:tracePt t="2701" x="2752725" y="4283075"/>
          <p14:tracePt t="2717" x="2690813" y="4262438"/>
          <p14:tracePt t="2732" x="2640013" y="4262438"/>
          <p14:tracePt t="2747" x="2600325" y="4252913"/>
          <p14:tracePt t="2753" x="2568575" y="4252913"/>
          <p14:tracePt t="2762" x="2549525" y="4252913"/>
          <p14:tracePt t="2770" x="2538413" y="4252913"/>
          <p14:tracePt t="2775" x="2528888" y="4252913"/>
          <p14:tracePt t="2789" x="2508250" y="4252913"/>
          <p14:tracePt t="2795" x="2497138" y="4252913"/>
          <p14:tracePt t="2810" x="2487613" y="4252913"/>
          <p14:tracePt t="2866" x="2497138" y="4252913"/>
          <p14:tracePt t="2873" x="2517775" y="4252913"/>
          <p14:tracePt t="2881" x="2549525" y="4252913"/>
          <p14:tracePt t="2886" x="2589213" y="4252913"/>
          <p14:tracePt t="2894" x="2671763" y="4252913"/>
          <p14:tracePt t="2902" x="2752725" y="4252913"/>
          <p14:tracePt t="2910" x="2803525" y="4252913"/>
          <p14:tracePt t="2922" x="2967038" y="4232275"/>
          <p14:tracePt t="2929" x="3027363" y="4232275"/>
          <p14:tracePt t="2938" x="3098800" y="4211638"/>
          <p14:tracePt t="2943" x="3130550" y="4211638"/>
          <p14:tracePt t="2950" x="3149600" y="4211638"/>
          <p14:tracePt t="2958" x="3181350" y="4202113"/>
          <p14:tracePt t="2964" x="3201988" y="4202113"/>
          <p14:tracePt t="2974" x="3211513" y="4202113"/>
          <p14:tracePt t="2981" x="3221038" y="4202113"/>
          <p14:tracePt t="2985" x="3232150" y="4202113"/>
          <p14:tracePt t="3006" x="3241675" y="4202113"/>
          <p14:tracePt t="3037" x="3252788" y="4202113"/>
          <p14:tracePt t="3054" x="3262313" y="4202113"/>
          <p14:tracePt t="3518" x="3232150" y="4211638"/>
          <p14:tracePt t="3526" x="3149600" y="4262438"/>
          <p14:tracePt t="3532" x="3068638" y="4292600"/>
          <p14:tracePt t="3547" x="3008313" y="4333875"/>
          <p14:tracePt t="3555" x="2895600" y="4375150"/>
          <p14:tracePt t="3559" x="2854325" y="4395788"/>
          <p14:tracePt t="3569" x="2803525" y="4416425"/>
          <p14:tracePt t="3580" x="2732088" y="4456113"/>
          <p14:tracePt t="3599" x="2651125" y="4476750"/>
          <p14:tracePt t="3605" x="2600325" y="4497388"/>
          <p14:tracePt t="3609" x="2579688" y="4506913"/>
          <p14:tracePt t="3617" x="2549525" y="4518025"/>
          <p14:tracePt t="3630" x="2517775" y="4527550"/>
          <p14:tracePt t="3638" x="2508250" y="4538663"/>
          <p14:tracePt t="3645" x="2497138" y="4538663"/>
          <p14:tracePt t="3654" x="2478088" y="4548188"/>
          <p14:tracePt t="3664" x="2466975" y="4548188"/>
          <p14:tracePt t="3680" x="2457450" y="4548188"/>
          <p14:tracePt t="3696" x="2436813" y="4568825"/>
          <p14:tracePt t="3716" x="2427288" y="4568825"/>
          <p14:tracePt t="3730" x="2416175" y="4578350"/>
          <p14:tracePt t="3758" x="2406650" y="4578350"/>
          <p14:tracePt t="3770" x="2406650" y="4589463"/>
          <p14:tracePt t="3842" x="2406650" y="4598988"/>
          <p14:tracePt t="3856" x="2416175" y="4598988"/>
          <p14:tracePt t="3863" x="2427288" y="4598988"/>
          <p14:tracePt t="3881" x="2427288" y="4610100"/>
          <p14:tracePt t="3883" x="2436813" y="4610100"/>
          <p14:tracePt t="3900" x="2446338" y="4610100"/>
          <p14:tracePt t="3915" x="2466975" y="4610100"/>
          <p14:tracePt t="3920" x="2466975" y="4619625"/>
          <p14:tracePt t="3926" x="2478088" y="4619625"/>
          <p14:tracePt t="3940" x="2497138" y="4619625"/>
          <p14:tracePt t="3954" x="2508250" y="4619625"/>
          <p14:tracePt t="3967" x="2517775" y="4619625"/>
          <p14:tracePt t="3981" x="2538413" y="4619625"/>
          <p14:tracePt t="3989" x="2549525" y="4619625"/>
          <p14:tracePt t="3995" x="2559050" y="4619625"/>
          <p14:tracePt t="4003" x="2579688" y="4619625"/>
          <p14:tracePt t="4010" x="2589213" y="4619625"/>
          <p14:tracePt t="4026" x="2609850" y="4619625"/>
          <p14:tracePt t="4036" x="2630488" y="4629150"/>
          <p14:tracePt t="4047" x="2651125" y="4629150"/>
          <p14:tracePt t="4051" x="2660650" y="4640263"/>
          <p14:tracePt t="4066" x="2681288" y="4640263"/>
          <p14:tracePt t="4081" x="2711450" y="4640263"/>
          <p14:tracePt t="4086" x="2722563" y="4640263"/>
          <p14:tracePt t="4095" x="2743200" y="4640263"/>
          <p14:tracePt t="4102" x="2752725" y="4640263"/>
          <p14:tracePt t="4117" x="2773363" y="4640263"/>
          <p14:tracePt t="4120" x="2794000" y="4640263"/>
          <p14:tracePt t="4131" x="2803525" y="4640263"/>
          <p14:tracePt t="4149" x="2844800" y="4640263"/>
          <p14:tracePt t="4165" x="2865438" y="4640263"/>
          <p14:tracePt t="4173" x="2874963" y="4640263"/>
          <p14:tracePt t="4181" x="2886075" y="4640263"/>
          <p14:tracePt t="4186" x="2895600" y="4640263"/>
          <p14:tracePt t="4200" x="2925763" y="4640263"/>
          <p14:tracePt t="4214" x="2946400" y="4640263"/>
          <p14:tracePt t="4221" x="2967038" y="4640263"/>
          <p14:tracePt t="4233" x="3008313" y="4640263"/>
          <p14:tracePt t="4243" x="3027363" y="4640263"/>
          <p14:tracePt t="4251" x="3048000" y="4640263"/>
          <p14:tracePt t="4265" x="3089275" y="4649788"/>
          <p14:tracePt t="4270" x="3109913" y="4649788"/>
          <p14:tracePt t="4276" x="3130550" y="4649788"/>
          <p14:tracePt t="4281" x="3149600" y="4649788"/>
          <p14:tracePt t="4290" x="3170238" y="4649788"/>
          <p14:tracePt t="4297" x="3201988" y="4660900"/>
          <p14:tracePt t="4315" x="3252788" y="4660900"/>
          <p14:tracePt t="4322" x="3273425" y="4670425"/>
          <p14:tracePt t="4325" x="3292475" y="4670425"/>
          <p14:tracePt t="4333" x="3333750" y="4670425"/>
          <p14:tracePt t="4338" x="3344863" y="4670425"/>
          <p14:tracePt t="4347" x="3384550" y="4681538"/>
          <p14:tracePt t="4351" x="3414713" y="4681538"/>
          <p14:tracePt t="4365" x="3486150" y="4691063"/>
          <p14:tracePt t="4381" x="3527425" y="4700588"/>
          <p14:tracePt t="4398" x="3578225" y="4700588"/>
          <p14:tracePt t="4402" x="3598863" y="4711700"/>
          <p14:tracePt t="4415" x="3649663" y="4711700"/>
          <p14:tracePt t="4431" x="3690938" y="4732338"/>
          <p14:tracePt t="4450" x="3751263" y="4732338"/>
          <p14:tracePt t="4467" x="3783013" y="4732338"/>
          <p14:tracePt t="4482" x="3822700" y="4732338"/>
          <p14:tracePt t="4487" x="3843338" y="4732338"/>
          <p14:tracePt t="4494" x="3873500" y="4721225"/>
          <p14:tracePt t="4498" x="3884613" y="4721225"/>
          <p14:tracePt t="4513" x="3905250" y="4721225"/>
          <p14:tracePt t="4520" x="3914775" y="4721225"/>
          <p14:tracePt t="4527" x="3925888" y="4721225"/>
          <p14:tracePt t="4542" x="3935413" y="4721225"/>
          <p14:tracePt t="4551" x="3956050" y="4711700"/>
          <p14:tracePt t="4564" x="3965575" y="4711700"/>
          <p14:tracePt t="4569" x="3976688" y="4711700"/>
          <p14:tracePt t="4576" x="3986213" y="4711700"/>
          <p14:tracePt t="4581" x="3997325" y="4711700"/>
          <p14:tracePt t="4590" x="4006850" y="4711700"/>
          <p14:tracePt t="4599" x="4016375" y="4711700"/>
          <p14:tracePt t="4605" x="4027488" y="4711700"/>
          <p14:tracePt t="4615" x="4037013" y="4711700"/>
          <p14:tracePt t="4620" x="4048125" y="4711700"/>
          <p14:tracePt t="4631" x="4067175" y="4711700"/>
          <p14:tracePt t="4649" x="4087813" y="4711700"/>
          <p14:tracePt t="4654" x="4098925" y="4711700"/>
          <p14:tracePt t="4663" x="4108450" y="4711700"/>
          <p14:tracePt t="4671" x="4129088" y="4711700"/>
          <p14:tracePt t="4677" x="4138613" y="4711700"/>
          <p14:tracePt t="4685" x="4149725" y="4711700"/>
          <p14:tracePt t="4696" x="4170363" y="4711700"/>
          <p14:tracePt t="4702" x="4179888" y="4711700"/>
          <p14:tracePt t="4710" x="4191000" y="4711700"/>
          <p14:tracePt t="4716" x="4200525" y="4711700"/>
          <p14:tracePt t="4731" x="4221163" y="4711700"/>
          <p14:tracePt t="4738" x="4230688" y="4711700"/>
          <p14:tracePt t="4749" x="4251325" y="4711700"/>
          <p14:tracePt t="4764" x="4262438" y="4711700"/>
          <p14:tracePt t="4781" x="4281488" y="4711700"/>
          <p14:tracePt t="4797" x="4292600" y="4711700"/>
          <p14:tracePt t="4800" x="4302125" y="4711700"/>
          <p14:tracePt t="4813" x="4313238" y="4711700"/>
          <p14:tracePt t="4818" x="4322763" y="4711700"/>
          <p14:tracePt t="4830" x="4332288" y="4711700"/>
          <p14:tracePt t="4848" x="4352925" y="4700588"/>
          <p14:tracePt t="4850" x="4364038" y="4700588"/>
          <p14:tracePt t="4864" x="4384675" y="4700588"/>
          <p14:tracePt t="4873" x="4414838" y="4700588"/>
          <p14:tracePt t="4879" x="4445000" y="4700588"/>
          <p14:tracePt t="4886" x="4465638" y="4691063"/>
          <p14:tracePt t="4892" x="4495800" y="4691063"/>
          <p14:tracePt t="4899" x="4527550" y="4691063"/>
          <p14:tracePt t="4904" x="4546600" y="4691063"/>
          <p14:tracePt t="4914" x="4578350" y="4691063"/>
          <p14:tracePt t="4931" x="4629150" y="4681538"/>
          <p14:tracePt t="4936" x="4638675" y="4681538"/>
          <p14:tracePt t="4948" x="4649788" y="4670425"/>
          <p14:tracePt t="4952" x="4668838" y="4670425"/>
          <p14:tracePt t="4965" x="4700588" y="4670425"/>
          <p14:tracePt t="4981" x="4730750" y="4660900"/>
          <p14:tracePt t="4997" x="4772025" y="4649788"/>
          <p14:tracePt t="5002" x="4802188" y="4640263"/>
          <p14:tracePt t="5014" x="4822825" y="4640263"/>
          <p14:tracePt t="5019" x="4852988" y="4640263"/>
          <p14:tracePt t="5023" x="4883150" y="4619625"/>
          <p14:tracePt t="5036" x="4933950" y="4610100"/>
          <p14:tracePt t="5048" x="4975225" y="4610100"/>
          <p14:tracePt t="5051" x="4995863" y="4598988"/>
          <p14:tracePt t="5066" x="5037138" y="4589463"/>
          <p14:tracePt t="5073" x="5056188" y="4589463"/>
          <p14:tracePt t="5087" x="5067300" y="4589463"/>
          <p14:tracePt t="5099" x="5076825" y="4578350"/>
          <p14:tracePt t="5102" x="5097463" y="4578350"/>
          <p14:tracePt t="5116" x="5108575" y="4578350"/>
          <p14:tracePt t="5131" x="5127625" y="4578350"/>
          <p14:tracePt t="5147" x="5138738" y="4578350"/>
          <p14:tracePt t="5164" x="5148263" y="4578350"/>
          <p14:tracePt t="5182" x="5168900" y="4578350"/>
          <p14:tracePt t="5186" x="5180013" y="4578350"/>
          <p14:tracePt t="5200" x="5189538" y="4578350"/>
          <p14:tracePt t="5214" x="5199063" y="4578350"/>
          <p14:tracePt t="5234" x="5219700" y="4578350"/>
          <p14:tracePt t="5250" x="5230813" y="4578350"/>
          <p14:tracePt t="5265" x="5240338" y="4578350"/>
          <p14:tracePt t="5284" x="5249863" y="4578350"/>
          <p14:tracePt t="5315" x="5260975" y="4578350"/>
          <p14:tracePt t="5322" x="5270500" y="4578350"/>
          <p14:tracePt t="5341" x="5281613" y="4578350"/>
          <p14:tracePt t="5354" x="5291138" y="4578350"/>
          <p14:tracePt t="5376" x="5302250" y="4578350"/>
          <p14:tracePt t="5383" x="5311775" y="4578350"/>
          <p14:tracePt t="5403" x="5321300" y="4578350"/>
          <p14:tracePt t="5416" x="5332413" y="4578350"/>
          <p14:tracePt t="6051" x="5353050" y="4578350"/>
          <p14:tracePt t="6066" x="5373688" y="4578350"/>
          <p14:tracePt t="6070" x="5403850" y="4578350"/>
          <p14:tracePt t="6076" x="5413375" y="4578350"/>
          <p14:tracePt t="6083" x="5424488" y="4578350"/>
          <p14:tracePt t="6099" x="5434013" y="4578350"/>
          <p14:tracePt t="6113" x="5445125" y="4578350"/>
          <p14:tracePt t="6130" x="5454650" y="4578350"/>
          <p14:tracePt t="6137" x="5464175" y="4578350"/>
          <p14:tracePt t="6147" x="5475288" y="4578350"/>
          <p14:tracePt t="6163" x="5484813" y="4578350"/>
          <p14:tracePt t="6180" x="5505450" y="4578350"/>
          <p14:tracePt t="6197" x="5514975" y="4578350"/>
          <p14:tracePt t="6213" x="5535613" y="4578350"/>
          <p14:tracePt t="6230" x="5556250" y="4578350"/>
          <p14:tracePt t="6245" x="5567363" y="4578350"/>
          <p14:tracePt t="6262" x="5576888" y="4578350"/>
          <p14:tracePt t="6264" x="5586413" y="4578350"/>
          <p14:tracePt t="6280" x="5597525" y="4578350"/>
          <p14:tracePt t="6297" x="5607050" y="4578350"/>
          <p14:tracePt t="6300" x="5618163" y="4578350"/>
          <p14:tracePt t="6314" x="5627688" y="4578350"/>
          <p14:tracePt t="6330" x="5638800" y="4578350"/>
          <p14:tracePt t="6347" x="5657850" y="4578350"/>
          <p14:tracePt t="6364" x="5668963" y="4578350"/>
          <p14:tracePt t="6381" x="5689600" y="4589463"/>
          <p14:tracePt t="6386" x="5699125" y="4589463"/>
          <p14:tracePt t="6394" x="5708650" y="4598988"/>
          <p14:tracePt t="6398" x="5719763" y="4598988"/>
          <p14:tracePt t="6406" x="5729288" y="4598988"/>
          <p14:tracePt t="6417" x="5740400" y="4598988"/>
          <p14:tracePt t="6422" x="5749925" y="4598988"/>
          <p14:tracePt t="6428" x="5761038" y="4598988"/>
          <p14:tracePt t="6439" x="5770563" y="4610100"/>
          <p14:tracePt t="6443" x="5780088" y="4610100"/>
          <p14:tracePt t="6453" x="5791200" y="4610100"/>
          <p14:tracePt t="6465" x="5800725" y="4619625"/>
          <p14:tracePt t="6471" x="5821363" y="4619625"/>
          <p14:tracePt t="6476" x="5832475" y="4619625"/>
          <p14:tracePt t="6486" x="5851525" y="4619625"/>
          <p14:tracePt t="6497" x="5862638" y="4629150"/>
          <p14:tracePt t="6517" x="5922963" y="4629150"/>
          <p14:tracePt t="6533" x="5964238" y="4640263"/>
          <p14:tracePt t="6539" x="5973763" y="4649788"/>
          <p14:tracePt t="6546" x="5994400" y="4649788"/>
          <p14:tracePt t="6553" x="6015038" y="4649788"/>
          <p14:tracePt t="6562" x="6035675" y="4649788"/>
          <p14:tracePt t="6569" x="6065838" y="4649788"/>
          <p14:tracePt t="6582" x="6107113" y="4660900"/>
          <p14:tracePt t="6587" x="6127750" y="4660900"/>
          <p14:tracePt t="6598" x="6157913" y="4660900"/>
          <p14:tracePt t="6602" x="6188075" y="4670425"/>
          <p14:tracePt t="6610" x="6208713" y="4670425"/>
          <p14:tracePt t="6614" x="6229350" y="4670425"/>
          <p14:tracePt t="6622" x="6249988" y="4670425"/>
          <p14:tracePt t="6633" x="6270625" y="4670425"/>
          <p14:tracePt t="6636" x="6300788" y="4681538"/>
          <p14:tracePt t="6647" x="6321425" y="4681538"/>
          <p14:tracePt t="6664" x="6392863" y="4691063"/>
          <p14:tracePt t="6679" x="6423025" y="4700588"/>
          <p14:tracePt t="6699" x="6473825" y="4700588"/>
          <p14:tracePt t="6714" x="6494463" y="4700588"/>
          <p14:tracePt t="6716" x="6503988" y="4700588"/>
          <p14:tracePt t="6731" x="6535738" y="4700588"/>
          <p14:tracePt t="6748" x="6575425" y="4700588"/>
          <p14:tracePt t="6764" x="6596063" y="4700588"/>
          <p14:tracePt t="6781" x="6637338" y="4700588"/>
          <p14:tracePt t="6800" x="6657975" y="4700588"/>
          <p14:tracePt t="6807" x="6667500" y="4700588"/>
          <p14:tracePt t="6812" x="6678613" y="4700588"/>
          <p14:tracePt t="6827" x="6688138" y="4700588"/>
          <p14:tracePt t="6834" x="6697663" y="4700588"/>
          <p14:tracePt t="6847" x="6708775" y="4700588"/>
          <p14:tracePt t="6864" x="6729413" y="4700588"/>
          <p14:tracePt t="6867" x="6738938" y="4700588"/>
          <p14:tracePt t="6882" x="6750050" y="4700588"/>
          <p14:tracePt t="6896" x="6759575" y="4700588"/>
          <p14:tracePt t="6914" x="6769100" y="4700588"/>
          <p14:tracePt t="6931" x="6780213" y="4700588"/>
          <p14:tracePt t="6961" x="6789738" y="4700588"/>
          <p14:tracePt t="7212" x="6780213" y="4700588"/>
          <p14:tracePt t="7218" x="6780213" y="4711700"/>
          <p14:tracePt t="7232" x="6759575" y="4711700"/>
          <p14:tracePt t="7238" x="6750050" y="4711700"/>
          <p14:tracePt t="7247" x="6738938" y="4711700"/>
          <p14:tracePt t="7263" x="6697663" y="4721225"/>
          <p14:tracePt t="7280" x="6607175" y="4732338"/>
          <p14:tracePt t="7285" x="6524625" y="4732338"/>
          <p14:tracePt t="7298" x="6392863" y="4741863"/>
          <p14:tracePt t="7302" x="6249988" y="4762500"/>
          <p14:tracePt t="7313" x="6127750" y="4762500"/>
          <p14:tracePt t="7314" x="6035675" y="4772025"/>
          <p14:tracePt t="7329" x="5821363" y="4772025"/>
          <p14:tracePt t="7346" x="5597525" y="4783138"/>
          <p14:tracePt t="7364" x="5341938" y="4783138"/>
          <p14:tracePt t="7379" x="5159375" y="4783138"/>
          <p14:tracePt t="7396" x="4986338" y="4783138"/>
          <p14:tracePt t="7398" x="4914900" y="4783138"/>
          <p14:tracePt t="7413" x="4832350" y="4783138"/>
          <p14:tracePt t="7415" x="4740275" y="4792663"/>
          <p14:tracePt t="7429" x="4537075" y="4803775"/>
          <p14:tracePt t="7446" x="4403725" y="4803775"/>
          <p14:tracePt t="7448" x="4302125" y="4803775"/>
          <p14:tracePt t="7463" x="4149725" y="4803775"/>
          <p14:tracePt t="7480" x="3935413" y="4803775"/>
          <p14:tracePt t="7497" x="3741738" y="4792663"/>
          <p14:tracePt t="7501" x="3629025" y="4792663"/>
          <p14:tracePt t="7513" x="3506788" y="4783138"/>
          <p14:tracePt t="7529" x="3324225" y="4772025"/>
          <p14:tracePt t="7547" x="3201988" y="4772025"/>
          <p14:tracePt t="7549" x="3149600" y="4772025"/>
          <p14:tracePt t="7564" x="3059113" y="4772025"/>
          <p14:tracePt t="7581" x="2936875" y="4783138"/>
          <p14:tracePt t="7596" x="2844800" y="4792663"/>
          <p14:tracePt t="7616" x="2732088" y="4792663"/>
          <p14:tracePt t="7632" x="2690813" y="4792663"/>
          <p14:tracePt t="7638" x="2671763" y="4792663"/>
          <p14:tracePt t="7645" x="2640013" y="4803775"/>
          <p14:tracePt t="7654" x="2609850" y="4803775"/>
          <p14:tracePt t="7665" x="2559050" y="4803775"/>
          <p14:tracePt t="7672" x="2549525" y="4803775"/>
          <p14:tracePt t="7681" x="2528888" y="4813300"/>
          <p14:tracePt t="7696" x="2497138" y="4813300"/>
          <p14:tracePt t="7713" x="2478088" y="4822825"/>
          <p14:tracePt t="7716" x="2457450" y="4822825"/>
          <p14:tracePt t="7729" x="2446338" y="4822825"/>
          <p14:tracePt t="7747" x="2436813" y="4822825"/>
          <p14:tracePt t="7748" x="2427288" y="4822825"/>
          <p14:tracePt t="7764" x="2416175" y="4822825"/>
          <p14:tracePt t="7797" x="2406650" y="4822825"/>
          <p14:tracePt t="7820" x="2406650" y="4833938"/>
          <p14:tracePt t="7850" x="2406650" y="4843463"/>
          <p14:tracePt t="7863" x="2406650" y="4854575"/>
          <p14:tracePt t="7877" x="2406650" y="4864100"/>
          <p14:tracePt t="7882" x="2416175" y="4864100"/>
          <p14:tracePt t="7897" x="2427288" y="4884738"/>
          <p14:tracePt t="7915" x="2436813" y="4905375"/>
          <p14:tracePt t="7919" x="2446338" y="4914900"/>
          <p14:tracePt t="7925" x="2457450" y="4926013"/>
          <p14:tracePt t="7935" x="2466975" y="4935538"/>
          <p14:tracePt t="7946" x="2478088" y="4956175"/>
          <p14:tracePt t="7963" x="2487613" y="4965700"/>
          <p14:tracePt t="7965" x="2497138" y="4965700"/>
          <p14:tracePt t="7979" x="2508250" y="4976813"/>
          <p14:tracePt t="7997" x="2517775" y="4986338"/>
          <p14:tracePt t="8012" x="2528888" y="4997450"/>
          <p14:tracePt t="8030" x="2538413" y="4997450"/>
          <p14:tracePt t="8032" x="2538413" y="5006975"/>
          <p14:tracePt t="8050" x="2549525" y="5006975"/>
          <p14:tracePt t="8062" x="2559050" y="5006975"/>
          <p14:tracePt t="8080" x="2568575" y="5018088"/>
          <p14:tracePt t="8099" x="2579688" y="5018088"/>
          <p14:tracePt t="8114" x="2589213" y="5018088"/>
          <p14:tracePt t="8135" x="2600325" y="5018088"/>
          <p14:tracePt t="8148" x="2609850" y="5018088"/>
          <p14:tracePt t="8163" x="2620963" y="5018088"/>
          <p14:tracePt t="8181" x="2640013" y="5018088"/>
          <p14:tracePt t="8196" x="2651125" y="5018088"/>
          <p14:tracePt t="8213" x="2681288" y="5018088"/>
          <p14:tracePt t="8230" x="2701925" y="5018088"/>
          <p14:tracePt t="8247" x="2722563" y="5018088"/>
          <p14:tracePt t="8249" x="2732088" y="5018088"/>
          <p14:tracePt t="8263" x="2762250" y="5018088"/>
          <p14:tracePt t="8281" x="2782888" y="5018088"/>
          <p14:tracePt t="8282" x="2794000" y="5018088"/>
          <p14:tracePt t="8296" x="2814638" y="5018088"/>
          <p14:tracePt t="8313" x="2844800" y="5018088"/>
          <p14:tracePt t="8330" x="2886075" y="5018088"/>
          <p14:tracePt t="8346" x="2905125" y="5018088"/>
          <p14:tracePt t="8363" x="2925763" y="5018088"/>
          <p14:tracePt t="8364" x="2936875" y="5018088"/>
          <p14:tracePt t="8379" x="2946400" y="5018088"/>
          <p14:tracePt t="8381" x="2955925" y="5018088"/>
          <p14:tracePt t="8396" x="2967038" y="5018088"/>
          <p14:tracePt t="8413" x="2987675" y="5018088"/>
          <p14:tracePt t="8430" x="3017838" y="5018088"/>
          <p14:tracePt t="8446" x="3027363" y="5018088"/>
          <p14:tracePt t="8463" x="3048000" y="5018088"/>
          <p14:tracePt t="8465" x="3068638" y="5018088"/>
          <p14:tracePt t="8479" x="3089275" y="5018088"/>
          <p14:tracePt t="8497" x="3119438" y="5018088"/>
          <p14:tracePt t="8513" x="3130550" y="5018088"/>
          <p14:tracePt t="8529" x="3140075" y="5018088"/>
          <p14:tracePt t="8547" x="3170238" y="5018088"/>
          <p14:tracePt t="8564" x="3190875" y="5018088"/>
          <p14:tracePt t="8569" x="3201988" y="5018088"/>
          <p14:tracePt t="8580" x="3211513" y="5018088"/>
          <p14:tracePt t="8582" x="3221038" y="5018088"/>
          <p14:tracePt t="8599" x="3232150" y="5018088"/>
          <p14:tracePt t="8614" x="3241675" y="5018088"/>
          <p14:tracePt t="8618" x="3252788" y="5018088"/>
          <p14:tracePt t="8629" x="3262313" y="5018088"/>
          <p14:tracePt t="8646" x="3282950" y="5018088"/>
          <p14:tracePt t="8663" x="3292475" y="5018088"/>
          <p14:tracePt t="8680" x="3313113" y="5018088"/>
          <p14:tracePt t="8696" x="3344863" y="5018088"/>
          <p14:tracePt t="8713" x="3354388" y="5018088"/>
          <p14:tracePt t="8730" x="3363913" y="5018088"/>
          <p14:tracePt t="8731" x="3384550" y="5018088"/>
          <p14:tracePt t="8746" x="3405188" y="5018088"/>
          <p14:tracePt t="8763" x="3414713" y="5018088"/>
          <p14:tracePt t="8765" x="3425825" y="5018088"/>
          <p14:tracePt t="8780" x="3435350" y="5018088"/>
          <p14:tracePt t="8797" x="3455988" y="5018088"/>
          <p14:tracePt t="8813" x="3467100" y="5018088"/>
          <p14:tracePt t="8830" x="3506788" y="5018088"/>
          <p14:tracePt t="8848" x="3527425" y="5018088"/>
          <p14:tracePt t="8864" x="3548063" y="5018088"/>
          <p14:tracePt t="8880" x="3557588" y="5018088"/>
          <p14:tracePt t="8882" x="3568700" y="5018088"/>
          <p14:tracePt t="8897" x="3578225" y="5018088"/>
          <p14:tracePt t="8898" x="3589338" y="5018088"/>
          <p14:tracePt t="8913" x="3598863" y="5018088"/>
          <p14:tracePt t="8930" x="3619500" y="5018088"/>
          <p14:tracePt t="8946" x="3640138" y="5018088"/>
          <p14:tracePt t="8948" x="3649663" y="5018088"/>
          <p14:tracePt t="8963" x="3670300" y="5018088"/>
          <p14:tracePt t="8981" x="3700463" y="5018088"/>
          <p14:tracePt t="8996" x="3711575" y="5018088"/>
          <p14:tracePt t="9013" x="3732213" y="5018088"/>
          <p14:tracePt t="9015" x="3741738" y="5018088"/>
          <p14:tracePt t="9030" x="3751263" y="5018088"/>
          <p14:tracePt t="9031" x="3762375" y="5018088"/>
          <p14:tracePt t="9046" x="3783013" y="5018088"/>
          <p14:tracePt t="9063" x="3803650" y="5018088"/>
          <p14:tracePt t="9079" x="3822700" y="5018088"/>
          <p14:tracePt t="9096" x="3833813" y="5018088"/>
          <p14:tracePt t="9113" x="3854450" y="5018088"/>
          <p14:tracePt t="9114" x="3863975" y="5018088"/>
          <p14:tracePt t="9129" x="3884613" y="5018088"/>
          <p14:tracePt t="9146" x="3905250" y="5018088"/>
          <p14:tracePt t="9163" x="3925888" y="5018088"/>
          <p14:tracePt t="9165" x="3935413" y="5018088"/>
          <p14:tracePt t="9180" x="3944938" y="5018088"/>
          <p14:tracePt t="9196" x="3965575" y="5018088"/>
          <p14:tracePt t="9198" x="3976688" y="5018088"/>
          <p14:tracePt t="9213" x="3997325" y="5018088"/>
          <p14:tracePt t="9229" x="4006850" y="5018088"/>
          <p14:tracePt t="9247" x="4048125" y="5018088"/>
          <p14:tracePt t="9264" x="4057650" y="5018088"/>
          <p14:tracePt t="9281" x="4067175" y="5018088"/>
          <p14:tracePt t="9296" x="4087813" y="5018088"/>
          <p14:tracePt t="9313" x="4098925" y="5018088"/>
          <p14:tracePt t="9330" x="4119563" y="5018088"/>
          <p14:tracePt t="9347" x="4129088" y="5018088"/>
          <p14:tracePt t="9362" x="4149725" y="5018088"/>
          <p14:tracePt t="9380" x="4159250" y="5018088"/>
          <p14:tracePt t="9381" x="4170363" y="5018088"/>
          <p14:tracePt t="9396" x="4179888" y="5018088"/>
          <p14:tracePt t="9414" x="4210050" y="5018088"/>
          <p14:tracePt t="9436" x="4221163" y="5018088"/>
          <p14:tracePt t="9451" x="4230688" y="5018088"/>
          <p14:tracePt t="9472" x="4241800" y="5018088"/>
          <p14:tracePt t="9484" x="4251325" y="5018088"/>
          <p14:tracePt t="9497" x="4262438" y="5018088"/>
          <p14:tracePt t="9519" x="4271963" y="5018088"/>
          <p14:tracePt t="9533" x="4281488" y="5018088"/>
          <p14:tracePt t="9546" x="4292600" y="5018088"/>
          <p14:tracePt t="9570" x="4302125" y="5018088"/>
          <p14:tracePt t="9591" x="4322763" y="5018088"/>
          <p14:tracePt t="9612" x="4332288" y="5018088"/>
          <p14:tracePt t="9641" x="4343400" y="5018088"/>
          <p14:tracePt t="9661" x="4364038" y="5018088"/>
          <p14:tracePt t="9682" x="4373563" y="5018088"/>
          <p14:tracePt t="9688" x="4373563" y="5006975"/>
          <p14:tracePt t="9696" x="4384675" y="5006975"/>
          <p14:tracePt t="9712" x="4394200" y="5006975"/>
          <p14:tracePt t="9730" x="4403725" y="4997450"/>
          <p14:tracePt t="9746" x="4414838" y="4997450"/>
          <p14:tracePt t="9763" x="4435475" y="4986338"/>
          <p14:tracePt t="9780" x="4456113" y="4986338"/>
          <p14:tracePt t="9797" x="4475163" y="4986338"/>
          <p14:tracePt t="9801" x="4486275" y="4986338"/>
          <p14:tracePt t="9814" x="4506913" y="4986338"/>
          <p14:tracePt t="9821" x="4516438" y="4986338"/>
          <p14:tracePt t="9828" x="4527550" y="4986338"/>
          <p14:tracePt t="9845" x="4537075" y="4986338"/>
          <p14:tracePt t="9851" x="4546600" y="4976813"/>
          <p14:tracePt t="9863" x="4557713" y="4976813"/>
          <p14:tracePt t="9879" x="4587875" y="4976813"/>
          <p14:tracePt t="9897" x="4618038" y="4976813"/>
          <p14:tracePt t="9913" x="4629150" y="4976813"/>
          <p14:tracePt t="9929" x="4659313" y="4976813"/>
          <p14:tracePt t="9947" x="4679950" y="4976813"/>
          <p14:tracePt t="9962" x="4710113" y="4976813"/>
          <p14:tracePt t="9979" x="4730750" y="4976813"/>
          <p14:tracePt t="9981" x="4751388" y="4976813"/>
          <p14:tracePt t="9997" x="4772025" y="4976813"/>
          <p14:tracePt t="10013" x="4781550" y="4976813"/>
          <p14:tracePt t="10030" x="4822825" y="4976813"/>
          <p14:tracePt t="10046" x="4832350" y="4976813"/>
          <p14:tracePt t="10063" x="4852988" y="4976813"/>
          <p14:tracePt t="10065" x="4862513" y="4976813"/>
          <p14:tracePt t="10080" x="4873625" y="4986338"/>
          <p14:tracePt t="10083" x="4883150" y="4986338"/>
          <p14:tracePt t="10096" x="4903788" y="4986338"/>
          <p14:tracePt t="10113" x="4924425" y="4997450"/>
          <p14:tracePt t="10115" x="4933950" y="4997450"/>
          <p14:tracePt t="10129" x="4945063" y="4997450"/>
          <p14:tracePt t="10131" x="4954588" y="4997450"/>
          <p14:tracePt t="10146" x="4965700" y="4997450"/>
          <p14:tracePt t="10163" x="4975225" y="5006975"/>
          <p14:tracePt t="10165" x="4986338" y="5006975"/>
          <p14:tracePt t="10180" x="5005388" y="5006975"/>
          <p14:tracePt t="10196" x="5016500" y="5006975"/>
          <p14:tracePt t="10213" x="5026025" y="5006975"/>
          <p14:tracePt t="10230" x="5037138" y="5006975"/>
          <p14:tracePt t="10247" x="5046663" y="5018088"/>
          <p14:tracePt t="10249" x="5056188" y="5018088"/>
          <p14:tracePt t="10269" x="5067300" y="5018088"/>
          <p14:tracePt t="10284" x="5076825" y="5018088"/>
          <p14:tracePt t="10297" x="5087938" y="5018088"/>
          <p14:tracePt t="10313" x="5097463" y="5018088"/>
          <p14:tracePt t="10332" x="5108575" y="5018088"/>
          <p14:tracePt t="10346" x="5118100" y="5018088"/>
          <p14:tracePt t="10363" x="5127625" y="5018088"/>
          <p14:tracePt t="10381" x="5148263" y="5018088"/>
          <p14:tracePt t="10397" x="5168900" y="5018088"/>
          <p14:tracePt t="10413" x="5180013" y="5018088"/>
          <p14:tracePt t="10432" x="5189538" y="5018088"/>
          <p14:tracePt t="10438" x="5199063" y="5018088"/>
          <p14:tracePt t="10445" x="5210175" y="5018088"/>
          <p14:tracePt t="10459" x="5230813" y="5018088"/>
          <p14:tracePt t="10474" x="5240338" y="5018088"/>
          <p14:tracePt t="10489" x="5249863" y="5018088"/>
          <p14:tracePt t="10508" x="5260975" y="5018088"/>
          <p14:tracePt t="10528" x="5270500" y="5018088"/>
          <p14:tracePt t="10566" x="5281613" y="5018088"/>
          <p14:tracePt t="10992" x="5291138" y="5018088"/>
          <p14:tracePt t="11007" x="5311775" y="5027613"/>
          <p14:tracePt t="11021" x="5321300" y="5027613"/>
          <p14:tracePt t="11031" x="5332413" y="5027613"/>
          <p14:tracePt t="11048" x="5353050" y="5027613"/>
          <p14:tracePt t="11064" x="5362575" y="5027613"/>
          <p14:tracePt t="11066" x="5373688" y="5027613"/>
          <p14:tracePt t="11079" x="5383213" y="5027613"/>
          <p14:tracePt t="11081" x="5392738" y="5027613"/>
          <p14:tracePt t="11096" x="5413375" y="5027613"/>
          <p14:tracePt t="11113" x="5434013" y="5027613"/>
          <p14:tracePt t="11116" x="5445125" y="5027613"/>
          <p14:tracePt t="11130" x="5464175" y="5027613"/>
          <p14:tracePt t="11146" x="5475288" y="5027613"/>
          <p14:tracePt t="11163" x="5484813" y="5027613"/>
          <p14:tracePt t="11180" x="5505450" y="5027613"/>
          <p14:tracePt t="11197" x="5514975" y="5027613"/>
          <p14:tracePt t="11213" x="5535613" y="5027613"/>
          <p14:tracePt t="11230" x="5546725" y="5027613"/>
          <p14:tracePt t="11246" x="5556250" y="5027613"/>
          <p14:tracePt t="11263" x="5576888" y="5027613"/>
          <p14:tracePt t="11286" x="5586413" y="5027613"/>
          <p14:tracePt t="11360" x="5576888" y="5027613"/>
          <p14:tracePt t="11368" x="5567363" y="5027613"/>
          <p14:tracePt t="11379" x="5546725" y="5037138"/>
          <p14:tracePt t="11395" x="5434013" y="5057775"/>
          <p14:tracePt t="11412" x="5189538" y="5087938"/>
          <p14:tracePt t="11430" x="5026025" y="5108575"/>
          <p14:tracePt t="11445" x="4811713" y="5119688"/>
          <p14:tracePt t="11462" x="4689475" y="5129213"/>
          <p14:tracePt t="11480" x="4557713" y="5149850"/>
          <p14:tracePt t="11481" x="4465638" y="5149850"/>
          <p14:tracePt t="11496" x="4271963" y="5159375"/>
          <p14:tracePt t="11513" x="4138613" y="5170488"/>
          <p14:tracePt t="11514" x="4078288" y="5170488"/>
          <p14:tracePt t="11530" x="4027488" y="5170488"/>
          <p14:tracePt t="11531" x="3997325" y="5170488"/>
          <p14:tracePt t="11551" x="3813175" y="5191125"/>
          <p14:tracePt t="11563" x="3649663" y="5191125"/>
          <p14:tracePt t="11580" x="3527425" y="5191125"/>
          <p14:tracePt t="11596" x="3405188" y="5191125"/>
          <p14:tracePt t="11600" x="3344863" y="5191125"/>
          <p14:tracePt t="11614" x="3181350" y="5191125"/>
          <p14:tracePt t="11629" x="3048000" y="5191125"/>
          <p14:tracePt t="11647" x="2865438" y="5180013"/>
          <p14:tracePt t="11663" x="2833688" y="5180013"/>
          <p14:tracePt t="11665" x="2803525" y="5180013"/>
          <p14:tracePt t="11680" x="2752725" y="5180013"/>
          <p14:tracePt t="11697" x="2690813" y="5180013"/>
          <p14:tracePt t="11713" x="2671763" y="5180013"/>
          <p14:tracePt t="11729" x="2651125" y="5180013"/>
          <p14:tracePt t="11747" x="2640013" y="5180013"/>
          <p14:tracePt t="11764" x="2620963" y="5180013"/>
          <p14:tracePt t="11781" x="2609850" y="5180013"/>
          <p14:tracePt t="11796" x="2600325" y="5180013"/>
          <p14:tracePt t="11909" x="2600325" y="5191125"/>
          <p14:tracePt t="11914" x="2609850" y="5191125"/>
          <p14:tracePt t="11930" x="2640013" y="5211763"/>
          <p14:tracePt t="11951" x="2690813" y="5230813"/>
          <p14:tracePt t="11958" x="2711450" y="5241925"/>
          <p14:tracePt t="11967" x="2732088" y="5251450"/>
          <p14:tracePt t="11981" x="2794000" y="5272088"/>
          <p14:tracePt t="11986" x="2824163" y="5272088"/>
          <p14:tracePt t="11990" x="2844800" y="5283200"/>
          <p14:tracePt t="11998" x="2865438" y="5292725"/>
          <p14:tracePt t="12013" x="2895600" y="5302250"/>
          <p14:tracePt t="12031" x="2976563" y="5322888"/>
          <p14:tracePt t="12035" x="2997200" y="5334000"/>
          <p14:tracePt t="12042" x="3038475" y="5334000"/>
          <p14:tracePt t="12047" x="3048000" y="5343525"/>
          <p14:tracePt t="12056" x="3068638" y="5353050"/>
          <p14:tracePt t="12064" x="3089275" y="5353050"/>
          <p14:tracePt t="12080" x="3109913" y="5353050"/>
          <p14:tracePt t="12098" x="3119438" y="5364163"/>
          <p14:tracePt t="12115" x="3130550" y="5364163"/>
          <p14:tracePt t="12116" x="3140075" y="5373688"/>
          <p14:tracePt t="12130" x="3149600" y="5373688"/>
          <p14:tracePt t="12132" x="3160713" y="5373688"/>
          <p14:tracePt t="12148" x="3181350" y="5384800"/>
          <p14:tracePt t="12163" x="3201988" y="5384800"/>
          <p14:tracePt t="12181" x="3241675" y="5384800"/>
          <p14:tracePt t="12183" x="3252788" y="5394325"/>
          <p14:tracePt t="12196" x="3282950" y="5394325"/>
          <p14:tracePt t="12212" x="3333750" y="5394325"/>
          <p14:tracePt t="12231" x="3395663" y="5394325"/>
          <p14:tracePt t="12247" x="3414713" y="5394325"/>
          <p14:tracePt t="12264" x="3476625" y="5394325"/>
          <p14:tracePt t="12280" x="3517900" y="5394325"/>
          <p14:tracePt t="12296" x="3557588" y="5384800"/>
          <p14:tracePt t="12298" x="3578225" y="5384800"/>
          <p14:tracePt t="12312" x="3589338" y="5384800"/>
          <p14:tracePt t="12329" x="3640138" y="5373688"/>
          <p14:tracePt t="12346" x="3679825" y="5373688"/>
          <p14:tracePt t="12363" x="3700463" y="5364163"/>
          <p14:tracePt t="12365" x="3721100" y="5353050"/>
          <p14:tracePt t="12380" x="3751263" y="5353050"/>
          <p14:tracePt t="12397" x="3792538" y="5343525"/>
          <p14:tracePt t="12398" x="3833813" y="5334000"/>
          <p14:tracePt t="12413" x="3894138" y="5322888"/>
          <p14:tracePt t="12430" x="3944938" y="5313363"/>
          <p14:tracePt t="12432" x="3956050" y="5313363"/>
          <p14:tracePt t="12447" x="4016375" y="5302250"/>
          <p14:tracePt t="12463" x="4048125" y="5292725"/>
          <p14:tracePt t="12481" x="4108450" y="5283200"/>
          <p14:tracePt t="12496" x="4129088" y="5283200"/>
          <p14:tracePt t="12514" x="4149725" y="5272088"/>
          <p14:tracePt t="12516" x="4159250" y="5272088"/>
          <p14:tracePt t="12530" x="4200525" y="5272088"/>
          <p14:tracePt t="12546" x="4230688" y="5262563"/>
          <p14:tracePt t="12563" x="4281488" y="5262563"/>
          <p14:tracePt t="12565" x="4302125" y="5262563"/>
          <p14:tracePt t="12579" x="4322763" y="5262563"/>
          <p14:tracePt t="12596" x="4364038" y="5262563"/>
          <p14:tracePt t="12613" x="4384675" y="5262563"/>
          <p14:tracePt t="12615" x="4394200" y="5262563"/>
          <p14:tracePt t="12629" x="4414838" y="5262563"/>
          <p14:tracePt t="12646" x="4465638" y="5262563"/>
          <p14:tracePt t="12649" x="4475163" y="5262563"/>
          <p14:tracePt t="12663" x="4486275" y="5272088"/>
          <p14:tracePt t="12664" x="4516438" y="5283200"/>
          <p14:tracePt t="12679" x="4567238" y="5283200"/>
          <p14:tracePt t="12696" x="4618038" y="5302250"/>
          <p14:tracePt t="12698" x="4629150" y="5302250"/>
          <p14:tracePt t="12713" x="4679950" y="5313363"/>
          <p14:tracePt t="12730" x="4710113" y="5322888"/>
          <p14:tracePt t="12747" x="4751388" y="5334000"/>
          <p14:tracePt t="12762" x="4772025" y="5353050"/>
          <p14:tracePt t="12779" x="4802188" y="5364163"/>
          <p14:tracePt t="12796" x="4811713" y="5373688"/>
          <p14:tracePt t="12798" x="4822825" y="5373688"/>
          <p14:tracePt t="12813" x="4843463" y="5384800"/>
          <p14:tracePt t="12830" x="4883150" y="5414963"/>
          <p14:tracePt t="12846" x="4914900" y="5414963"/>
          <p14:tracePt t="12863" x="4945063" y="5435600"/>
          <p14:tracePt t="12880" x="4986338" y="5445125"/>
          <p14:tracePt t="12896" x="5037138" y="5456238"/>
          <p14:tracePt t="12902" x="5056188" y="5456238"/>
          <p14:tracePt t="12912" x="5067300" y="5465763"/>
          <p14:tracePt t="12914" x="5108575" y="5476875"/>
          <p14:tracePt t="12930" x="5210175" y="5486400"/>
          <p14:tracePt t="12934" x="5332413" y="5495925"/>
          <p14:tracePt t="12938" x="5475288" y="5495925"/>
          <p14:tracePt t="12944" x="5627688" y="5495925"/>
          <p14:tracePt t="12951" x="5668963" y="5495925"/>
          <p14:tracePt t="12958" x="5708650" y="5495925"/>
          <p14:tracePt t="12967" x="5740400" y="5486400"/>
          <p14:tracePt t="12980" x="5761038" y="5486400"/>
          <p14:tracePt t="12997" x="5770563" y="5486400"/>
          <p14:tracePt t="12999" x="5780088" y="5486400"/>
          <p14:tracePt t="13014" x="5791200" y="5486400"/>
          <p14:tracePt t="13030" x="5800725" y="5486400"/>
          <p14:tracePt t="13046" x="5811838" y="5495925"/>
          <p14:tracePt t="13063" x="5811838" y="5507038"/>
          <p14:tracePt t="13817" x="5842000" y="5507038"/>
          <p14:tracePt t="13826" x="5872163" y="5507038"/>
          <p14:tracePt t="13831" x="5903913" y="5507038"/>
          <p14:tracePt t="13847" x="5922963" y="5507038"/>
          <p14:tracePt t="13849" x="5934075" y="5507038"/>
          <p14:tracePt t="13863" x="5954713" y="5507038"/>
          <p14:tracePt t="13865" x="5973763" y="5507038"/>
          <p14:tracePt t="13881" x="5984875" y="5507038"/>
          <p14:tracePt t="13896" x="6005513" y="5507038"/>
          <p14:tracePt t="13913" x="6035675" y="5507038"/>
          <p14:tracePt t="13930" x="6065838" y="5507038"/>
          <p14:tracePt t="13932" x="6086475" y="5507038"/>
          <p14:tracePt t="13946" x="6116638" y="5507038"/>
          <p14:tracePt t="13963" x="6157913" y="5507038"/>
          <p14:tracePt t="13981" x="6238875" y="5495925"/>
          <p14:tracePt t="13996" x="6291263" y="5495925"/>
          <p14:tracePt t="14012" x="6321425" y="5495925"/>
          <p14:tracePt t="14031" x="6402388" y="5495925"/>
          <p14:tracePt t="14038" x="6432550" y="5507038"/>
          <p14:tracePt t="14046" x="6464300" y="5507038"/>
          <p14:tracePt t="14063" x="6503988" y="5516563"/>
          <p14:tracePt t="14083" x="6535738" y="5527675"/>
          <p14:tracePt t="14097" x="6545263" y="5527675"/>
          <p14:tracePt t="14113" x="6565900" y="5527675"/>
          <p14:tracePt t="14130" x="6586538" y="5527675"/>
          <p14:tracePt t="14149" x="6596063" y="5527675"/>
          <p14:tracePt t="14178" x="6607175" y="5527675"/>
          <p14:tracePt t="14251" x="6586538" y="5527675"/>
          <p14:tracePt t="14256" x="6565900" y="5527675"/>
          <p14:tracePt t="14263" x="6503988" y="5527675"/>
          <p14:tracePt t="14280" x="6270625" y="5507038"/>
          <p14:tracePt t="14282" x="6157913" y="5507038"/>
          <p14:tracePt t="14297" x="5994400" y="5486400"/>
          <p14:tracePt t="14299" x="5883275" y="5476875"/>
          <p14:tracePt t="14313" x="5618163" y="5486400"/>
          <p14:tracePt t="14330" x="5332413" y="5476875"/>
          <p14:tracePt t="14346" x="5210175" y="5456238"/>
          <p14:tracePt t="14348" x="5138738" y="5445125"/>
          <p14:tracePt t="14363" x="4903788" y="5414963"/>
          <p14:tracePt t="14380" x="4618038" y="5373688"/>
          <p14:tracePt t="14396" x="4516438" y="5364163"/>
          <p14:tracePt t="14413" x="4435475" y="5353050"/>
          <p14:tracePt t="14430" x="4364038" y="5353050"/>
          <p14:tracePt t="14432" x="4302125" y="5353050"/>
          <p14:tracePt t="14447" x="4251325" y="5343525"/>
          <p14:tracePt t="14464" x="4149725" y="5334000"/>
          <p14:tracePt t="14480" x="4087813" y="5334000"/>
          <p14:tracePt t="14497" x="4048125" y="5334000"/>
          <p14:tracePt t="14499" x="4016375" y="5334000"/>
          <p14:tracePt t="14514" x="3965575" y="5334000"/>
          <p14:tracePt t="14530" x="3935413" y="5334000"/>
          <p14:tracePt t="14547" x="3884613" y="5343525"/>
          <p14:tracePt t="14563" x="3863975" y="5343525"/>
          <p14:tracePt t="14565" x="3843338" y="5343525"/>
          <p14:tracePt t="14579" x="3803650" y="5353050"/>
          <p14:tracePt t="14596" x="3721100" y="5384800"/>
          <p14:tracePt t="14612" x="3679825" y="5384800"/>
          <p14:tracePt t="14630" x="3608388" y="5414963"/>
          <p14:tracePt t="14648" x="3538538" y="5445125"/>
          <p14:tracePt t="14663" x="3476625" y="5465763"/>
          <p14:tracePt t="14680" x="3375025" y="5516563"/>
          <p14:tracePt t="14696" x="3344863" y="5527675"/>
          <p14:tracePt t="14713" x="3313113" y="5548313"/>
          <p14:tracePt t="14731" x="3262313" y="5578475"/>
          <p14:tracePt t="14746" x="3252788" y="5588000"/>
          <p14:tracePt t="14763" x="3232150" y="5599113"/>
          <p14:tracePt t="14780" x="3211513" y="5608638"/>
          <p14:tracePt t="14797" x="3201988" y="5619750"/>
          <p14:tracePt t="14814" x="3181350" y="5649913"/>
          <p14:tracePt t="14830" x="3170238" y="5659438"/>
          <p14:tracePt t="14848" x="3160713" y="5670550"/>
          <p14:tracePt t="14865" x="3140075" y="5680075"/>
          <p14:tracePt t="14895" x="3130550" y="5680075"/>
          <p14:tracePt t="14955" x="3130550" y="5689600"/>
          <p14:tracePt t="14968" x="3140075" y="5689600"/>
          <p14:tracePt t="14975" x="3149600" y="5689600"/>
          <p14:tracePt t="14989" x="3160713" y="5689600"/>
          <p14:tracePt t="14997" x="3181350" y="5700713"/>
          <p14:tracePt t="15012" x="3211513" y="5700713"/>
          <p14:tracePt t="15031" x="3273425" y="5710238"/>
          <p14:tracePt t="15047" x="3313113" y="5710238"/>
          <p14:tracePt t="15064" x="3354388" y="5710238"/>
          <p14:tracePt t="15066" x="3375025" y="5710238"/>
          <p14:tracePt t="15080" x="3395663" y="5710238"/>
          <p14:tracePt t="15082" x="3414713" y="5710238"/>
          <p14:tracePt t="15096" x="3455988" y="5710238"/>
          <p14:tracePt t="15113" x="3506788" y="5700713"/>
          <p14:tracePt t="15131" x="3598863" y="5700713"/>
          <p14:tracePt t="15138" x="3640138" y="5700713"/>
          <p14:tracePt t="15145" x="3690938" y="5700713"/>
          <p14:tracePt t="15152" x="3741738" y="5689600"/>
          <p14:tracePt t="15165" x="3833813" y="5689600"/>
          <p14:tracePt t="15172" x="3863975" y="5680075"/>
          <p14:tracePt t="15180" x="3884613" y="5680075"/>
          <p14:tracePt t="15198" x="3956050" y="5670550"/>
          <p14:tracePt t="15202" x="3976688" y="5670550"/>
          <p14:tracePt t="15214" x="4016375" y="5670550"/>
          <p14:tracePt t="15230" x="4078288" y="5670550"/>
          <p14:tracePt t="15247" x="4119563" y="5670550"/>
          <p14:tracePt t="15251" x="4149725" y="5670550"/>
          <p14:tracePt t="15265" x="4191000" y="5670550"/>
          <p14:tracePt t="15271" x="4221163" y="5670550"/>
          <p14:tracePt t="15278" x="4241800" y="5680075"/>
          <p14:tracePt t="15286" x="4262438" y="5680075"/>
          <p14:tracePt t="15297" x="4292600" y="5680075"/>
          <p14:tracePt t="15298" x="4302125" y="5680075"/>
          <p14:tracePt t="15313" x="4322763" y="5689600"/>
          <p14:tracePt t="15330" x="4332288" y="5689600"/>
          <p14:tracePt t="15347" x="4352925" y="5689600"/>
          <p14:tracePt t="15354" x="4364038" y="5689600"/>
          <p14:tracePt t="15364" x="4364038" y="5700713"/>
          <p14:tracePt t="15368" x="4384675" y="5700713"/>
          <p14:tracePt t="15381" x="4394200" y="5710238"/>
          <p14:tracePt t="15397" x="4424363" y="5710238"/>
          <p14:tracePt t="15412" x="4435475" y="5710238"/>
          <p14:tracePt t="15430" x="4456113" y="5721350"/>
          <p14:tracePt t="15446" x="4475163" y="5730875"/>
          <p14:tracePt t="15463" x="4486275" y="5730875"/>
          <p14:tracePt t="15481" x="4506913" y="5741988"/>
          <p14:tracePt t="15496" x="4527550" y="5741988"/>
          <p14:tracePt t="15514" x="4537075" y="5741988"/>
          <p14:tracePt t="15516" x="4546600" y="5741988"/>
          <p14:tracePt t="15536" x="4557713" y="5741988"/>
          <p14:tracePt t="15546" x="4567238" y="5741988"/>
          <p14:tracePt t="15573" x="4578350" y="5741988"/>
          <p14:tracePt t="15617" x="4587875" y="5741988"/>
          <p14:tracePt t="15768" x="4597400" y="5741988"/>
          <p14:tracePt t="15855" x="4597400" y="5730875"/>
          <p14:tracePt t="15867" x="4608513" y="5730875"/>
          <p14:tracePt t="15909" x="4608513" y="5721350"/>
          <p14:tracePt t="15951" x="4608513" y="5710238"/>
          <p14:tracePt t="15993" x="4618038" y="5710238"/>
          <p14:tracePt t="16770" x="4894263" y="5588000"/>
          <p14:tracePt t="16777" x="5210175" y="5445125"/>
          <p14:tracePt t="16781" x="5454650" y="5384800"/>
          <p14:tracePt t="16796" x="5657850" y="5322888"/>
          <p14:tracePt t="16813" x="5811838" y="5283200"/>
          <p14:tracePt t="16831" x="6065838" y="5230813"/>
          <p14:tracePt t="16846" x="6229350" y="5180013"/>
          <p14:tracePt t="16863" x="6464300" y="5119688"/>
          <p14:tracePt t="16879" x="6545263" y="5099050"/>
          <p14:tracePt t="16881" x="6626225" y="5068888"/>
          <p14:tracePt t="16896" x="6750050" y="5018088"/>
          <p14:tracePt t="16914" x="6994525" y="4894263"/>
          <p14:tracePt t="16929" x="7116763" y="4833938"/>
          <p14:tracePt t="16946" x="7289800" y="4681538"/>
          <p14:tracePt t="16963" x="7421563" y="4568825"/>
          <p14:tracePt t="16964" x="7493000" y="4506913"/>
          <p14:tracePt t="16980" x="7596188" y="4425950"/>
          <p14:tracePt t="16984" x="7656513" y="4384675"/>
          <p14:tracePt t="16996" x="7727950" y="4344988"/>
          <p14:tracePt t="17012" x="7758113" y="4333875"/>
          <p14:tracePt t="17030" x="7789863" y="4324350"/>
          <p14:tracePt t="17047" x="7808913" y="4324350"/>
          <p14:tracePt t="17063" x="7820025" y="4313238"/>
          <p14:tracePt t="17081" x="7861300" y="4303713"/>
          <p14:tracePt t="17096" x="7870825" y="4283075"/>
          <p14:tracePt t="17099" x="7891463" y="4273550"/>
          <p14:tracePt t="17113" x="7942263" y="4252913"/>
          <p14:tracePt t="17130" x="7983538" y="4221163"/>
          <p14:tracePt t="17132" x="8013700" y="4211638"/>
          <p14:tracePt t="17146" x="8054975" y="4181475"/>
          <p14:tracePt t="17163" x="8085138" y="4170363"/>
          <p14:tracePt t="17181" x="8105775" y="4170363"/>
          <p14:tracePt t="17196" x="8115300" y="4149725"/>
          <p14:tracePt t="17214" x="8126413" y="4149725"/>
          <p14:tracePt t="17230" x="8135938" y="4149725"/>
          <p14:tracePt t="17231" x="8145463" y="4149725"/>
          <p14:tracePt t="17246" x="8145463" y="4140200"/>
          <p14:tracePt t="17264" x="8156575" y="4140200"/>
          <p14:tracePt t="17280" x="8166100" y="4130675"/>
          <p14:tracePt t="17296" x="8186738" y="4130675"/>
          <p14:tracePt t="17313" x="8207375" y="4130675"/>
          <p14:tracePt t="17315" x="8216900" y="4130675"/>
          <p14:tracePt t="17329" x="8267700" y="4130675"/>
          <p14:tracePt t="17346" x="8299450" y="4130675"/>
          <p14:tracePt t="17349" x="8329613" y="4130675"/>
          <p14:tracePt t="17362" x="8391525" y="4130675"/>
          <p14:tracePt t="17379" x="8472488" y="4130675"/>
          <p14:tracePt t="17397" x="8615363" y="4130675"/>
          <p14:tracePt t="17413" x="8707438" y="4130675"/>
          <p14:tracePt t="17429" x="8788400" y="4130675"/>
          <p14:tracePt t="17446" x="8901113" y="4140200"/>
          <p14:tracePt t="17449" x="8972550" y="4149725"/>
          <p14:tracePt t="17463" x="9074150" y="4149725"/>
          <p14:tracePt t="17480" x="9185275" y="4149725"/>
          <p14:tracePt t="17481" x="9205913" y="4149725"/>
          <p14:tracePt t="17496" x="9267825" y="4149725"/>
          <p14:tracePt t="17513" x="9339263" y="4149725"/>
          <p14:tracePt t="17531" x="9390063" y="4160838"/>
          <p14:tracePt t="17533" x="9410700" y="4160838"/>
          <p14:tracePt t="17546" x="9450388" y="4160838"/>
          <p14:tracePt t="17564" x="9491663" y="4160838"/>
          <p14:tracePt t="17580" x="9512300" y="4160838"/>
          <p14:tracePt t="17581" x="9521825" y="4160838"/>
          <p14:tracePt t="17596" x="9553575" y="4160838"/>
          <p14:tracePt t="17614" x="9593263" y="4160838"/>
          <p14:tracePt t="17630" x="9625013" y="4149725"/>
          <p14:tracePt t="17646" x="9644063" y="4149725"/>
          <p14:tracePt t="17663" x="9664700" y="4149725"/>
          <p14:tracePt t="17665" x="9685338" y="4149725"/>
          <p14:tracePt t="17680" x="9715500" y="4149725"/>
          <p14:tracePt t="17697" x="9767888" y="4149725"/>
          <p14:tracePt t="17713" x="9807575" y="4149725"/>
          <p14:tracePt t="17730" x="9828213" y="4149725"/>
          <p14:tracePt t="17747" x="9858375" y="4160838"/>
          <p14:tracePt t="17763" x="9869488" y="4160838"/>
          <p14:tracePt t="17781" x="9909175" y="4170363"/>
          <p14:tracePt t="17798" x="9920288" y="4170363"/>
          <p14:tracePt t="17813" x="9929813" y="4181475"/>
          <p14:tracePt t="17840" x="9940925" y="4181475"/>
          <p14:tracePt t="17882" x="9940925" y="4191000"/>
          <p14:tracePt t="17888" x="9929813" y="4191000"/>
          <p14:tracePt t="17896" x="9899650" y="4211638"/>
          <p14:tracePt t="17913" x="9777413" y="4252913"/>
          <p14:tracePt t="17914" x="9726613" y="4273550"/>
          <p14:tracePt t="17930" x="9705975" y="4283075"/>
          <p14:tracePt t="17931" x="9634538" y="4303713"/>
          <p14:tracePt t="17946" x="9563100" y="4324350"/>
          <p14:tracePt t="17964" x="9328150" y="4375150"/>
          <p14:tracePt t="17979" x="9134475" y="4405313"/>
          <p14:tracePt t="17997" x="8951913" y="4456113"/>
          <p14:tracePt t="18013" x="8839200" y="4476750"/>
          <p14:tracePt t="18016" x="8767763" y="4497388"/>
          <p14:tracePt t="18030" x="8686800" y="4518025"/>
          <p14:tracePt t="18047" x="8624888" y="4538663"/>
          <p14:tracePt t="18049" x="8604250" y="4548188"/>
          <p14:tracePt t="18064" x="8564563" y="4568825"/>
          <p14:tracePt t="18080" x="8523288" y="4578350"/>
          <p14:tracePt t="18082" x="8502650" y="4589463"/>
          <p14:tracePt t="18097" x="8472488" y="4589463"/>
          <p14:tracePt t="18098" x="8462963" y="4610100"/>
          <p14:tracePt t="18113" x="8410575" y="4629150"/>
          <p14:tracePt t="18130" x="8380413" y="4649788"/>
          <p14:tracePt t="18131" x="8359775" y="4660900"/>
          <p14:tracePt t="18147" x="8350250" y="4670425"/>
          <p14:tracePt t="18148" x="8339138" y="4670425"/>
          <p14:tracePt t="18163" x="8320088" y="4681538"/>
          <p14:tracePt t="18180" x="8308975" y="4700588"/>
          <p14:tracePt t="18181" x="8299450" y="4700588"/>
          <p14:tracePt t="18196" x="8278813" y="4711700"/>
          <p14:tracePt t="18213" x="8267700" y="4721225"/>
          <p14:tracePt t="18230" x="8237538" y="4732338"/>
          <p14:tracePt t="18247" x="8228013" y="4741863"/>
          <p14:tracePt t="18263" x="8207375" y="4751388"/>
          <p14:tracePt t="18281" x="8197850" y="4751388"/>
          <p14:tracePt t="18296" x="8186738" y="4751388"/>
          <p14:tracePt t="18315" x="8177213" y="4751388"/>
          <p14:tracePt t="18484" x="8186738" y="4751388"/>
          <p14:tracePt t="18520" x="8197850" y="4751388"/>
          <p14:tracePt t="18823" x="8228013" y="4751388"/>
          <p14:tracePt t="18830" x="8258175" y="4751388"/>
          <p14:tracePt t="18838" x="8288338" y="4751388"/>
          <p14:tracePt t="18845" x="8320088" y="4751388"/>
          <p14:tracePt t="18862" x="8359775" y="4751388"/>
          <p14:tracePt t="18879" x="8401050" y="4751388"/>
          <p14:tracePt t="18897" x="8421688" y="4751388"/>
          <p14:tracePt t="18913" x="8431213" y="4751388"/>
          <p14:tracePt t="18914" x="8451850" y="4751388"/>
          <p14:tracePt t="18929" x="8472488" y="4751388"/>
          <p14:tracePt t="18949" x="8532813" y="4762500"/>
          <p14:tracePt t="18965" x="8594725" y="4772025"/>
          <p14:tracePt t="18981" x="8645525" y="4783138"/>
          <p14:tracePt t="18985" x="8666163" y="4783138"/>
          <p14:tracePt t="18996" x="8696325" y="4783138"/>
          <p14:tracePt t="18998" x="8726488" y="4783138"/>
          <p14:tracePt t="19014" x="8818563" y="4792663"/>
          <p14:tracePt t="19031" x="8910638" y="4813300"/>
          <p14:tracePt t="19034" x="8961438" y="4822825"/>
          <p14:tracePt t="19041" x="8991600" y="4822825"/>
          <p14:tracePt t="19050" x="9032875" y="4833938"/>
          <p14:tracePt t="19064" x="9094788" y="4843463"/>
          <p14:tracePt t="19081" x="9155113" y="4843463"/>
          <p14:tracePt t="19084" x="9196388" y="4843463"/>
          <p14:tracePt t="19090" x="9226550" y="4843463"/>
          <p14:tracePt t="19099" x="9256713" y="4843463"/>
          <p14:tracePt t="19113" x="9328150" y="4843463"/>
          <p14:tracePt t="19130" x="9431338" y="4843463"/>
          <p14:tracePt t="19146" x="9491663" y="4843463"/>
          <p14:tracePt t="19164" x="9563100" y="4843463"/>
          <p14:tracePt t="19169" x="9593263" y="4843463"/>
          <p14:tracePt t="19181" x="9634538" y="4843463"/>
          <p14:tracePt t="19196" x="9675813" y="4843463"/>
          <p14:tracePt t="19213" x="9715500" y="4843463"/>
          <p14:tracePt t="19214" x="9747250" y="4843463"/>
          <p14:tracePt t="19229" x="9767888" y="4843463"/>
          <p14:tracePt t="19230" x="9786938" y="4843463"/>
          <p14:tracePt t="19246" x="9818688" y="4843463"/>
          <p14:tracePt t="19265" x="9879013" y="4843463"/>
          <p14:tracePt t="19281" x="9899650" y="4843463"/>
          <p14:tracePt t="19297" x="9920288" y="4843463"/>
          <p14:tracePt t="19299" x="9929813" y="4843463"/>
          <p14:tracePt t="19312" x="9940925" y="4843463"/>
          <p14:tracePt t="19329" x="9971088" y="4843463"/>
          <p14:tracePt t="19346" x="10001250" y="4843463"/>
          <p14:tracePt t="19363" x="10033000" y="4843463"/>
          <p14:tracePt t="19379" x="10063163" y="4843463"/>
          <p14:tracePt t="19396" x="10083800" y="4833938"/>
          <p14:tracePt t="19397" x="10093325" y="4833938"/>
          <p14:tracePt t="19412" x="10113963" y="4833938"/>
          <p14:tracePt t="19429" x="10134600" y="4822825"/>
          <p14:tracePt t="19446" x="10164763" y="4813300"/>
          <p14:tracePt t="19447" x="10174288" y="4813300"/>
          <p14:tracePt t="19462" x="10185400" y="4813300"/>
          <p14:tracePt t="19479" x="10206038" y="4813300"/>
          <p14:tracePt t="19481" x="10215563" y="4813300"/>
          <p14:tracePt t="19496" x="10236200" y="4803775"/>
          <p14:tracePt t="19512" x="10256838" y="4792663"/>
          <p14:tracePt t="19530" x="10287000" y="4792663"/>
          <p14:tracePt t="19546" x="10298113" y="4783138"/>
          <p14:tracePt t="19564" x="10328275" y="4783138"/>
          <p14:tracePt t="19581" x="10348913" y="4783138"/>
          <p14:tracePt t="19597" x="10379075" y="4783138"/>
          <p14:tracePt t="19614" x="10409238" y="4762500"/>
          <p14:tracePt t="19631" x="10429875" y="4762500"/>
          <p14:tracePt t="19648" x="10460038" y="4741863"/>
          <p14:tracePt t="19652" x="10471150" y="4741863"/>
          <p14:tracePt t="19664" x="10501313" y="4732338"/>
          <p14:tracePt t="19680" x="10521950" y="4732338"/>
          <p14:tracePt t="19698" x="10552113" y="4721225"/>
          <p14:tracePt t="19713" x="10582275" y="4721225"/>
          <p14:tracePt t="19731" x="10602913" y="4711700"/>
          <p14:tracePt t="19732" x="10614025" y="4711700"/>
          <p14:tracePt t="19747" x="10623550" y="4700588"/>
          <p14:tracePt t="19763" x="10644188" y="4700588"/>
          <p14:tracePt t="19781" x="10653713" y="4691063"/>
          <p14:tracePt t="19797" x="10674350" y="4691063"/>
          <p14:tracePt t="19814" x="10685463" y="4691063"/>
          <p14:tracePt t="19818" x="10694988" y="4691063"/>
          <p14:tracePt t="19830" x="10704513" y="4691063"/>
          <p14:tracePt t="19850" x="10715625" y="4691063"/>
          <p14:tracePt t="19868" x="10725150" y="4691063"/>
          <p14:tracePt t="19881" x="10736263" y="4691063"/>
          <p14:tracePt t="19916" x="10745788" y="4691063"/>
          <p14:tracePt t="20462" x="10775950" y="4691063"/>
          <p14:tracePt t="20470" x="10807700" y="4691063"/>
          <p14:tracePt t="20482" x="10858500" y="4691063"/>
          <p14:tracePt t="20490" x="10879138" y="4691063"/>
          <p14:tracePt t="20499" x="10888663" y="4691063"/>
          <p14:tracePt t="20513" x="10918825" y="4691063"/>
          <p14:tracePt t="20530" x="10939463" y="4691063"/>
          <p14:tracePt t="20546" x="10950575" y="4691063"/>
          <p14:tracePt t="20563" x="10980738" y="4691063"/>
          <p14:tracePt t="20565" x="10990263" y="4691063"/>
          <p14:tracePt t="20580" x="11010900" y="4691063"/>
          <p14:tracePt t="20597" x="11031538" y="4691063"/>
          <p14:tracePt t="20612" x="11052175" y="4691063"/>
          <p14:tracePt t="20629" x="11072813" y="4691063"/>
          <p14:tracePt t="20646" x="11091863" y="4691063"/>
          <p14:tracePt t="20662" x="11112500" y="4691063"/>
          <p14:tracePt t="20679" x="11133138" y="4691063"/>
          <p14:tracePt t="20696" x="11163300" y="4691063"/>
          <p14:tracePt t="20713" x="11204575" y="4691063"/>
          <p14:tracePt t="20729" x="11234738" y="4700588"/>
          <p14:tracePt t="20746" x="11276013" y="4700588"/>
          <p14:tracePt t="20762" x="11285538" y="4700588"/>
          <p14:tracePt t="20779" x="11317288" y="4711700"/>
          <p14:tracePt t="20796" x="11337925" y="4721225"/>
          <p14:tracePt t="20814" x="11356975" y="4721225"/>
          <p14:tracePt t="20829" x="11356975" y="4732338"/>
          <p14:tracePt t="20848" x="11368088" y="4732338"/>
          <p14:tracePt t="20876" x="11368088" y="4741863"/>
          <p14:tracePt t="20891" x="11356975" y="4741863"/>
          <p14:tracePt t="20899" x="11337925" y="4741863"/>
          <p14:tracePt t="20913" x="11163300" y="4741863"/>
          <p14:tracePt t="20931" x="10501313" y="4732338"/>
          <p14:tracePt t="20946" x="10348913" y="4711700"/>
          <p14:tracePt t="20962" x="9890125" y="4670425"/>
          <p14:tracePt t="20980" x="9685338" y="4649788"/>
          <p14:tracePt t="20982" x="9613900" y="4640263"/>
          <p14:tracePt t="20996" x="9471025" y="4640263"/>
          <p14:tracePt t="21012" x="9399588" y="4640263"/>
          <p14:tracePt t="21014" x="9359900" y="4640263"/>
          <p14:tracePt t="21029" x="9339263" y="4640263"/>
          <p14:tracePt t="21030" x="9309100" y="4649788"/>
          <p14:tracePt t="21046" x="9205913" y="4670425"/>
          <p14:tracePt t="21063" x="9104313" y="4691063"/>
          <p14:tracePt t="21080" x="9043988" y="4721225"/>
          <p14:tracePt t="21082" x="9012238" y="4732338"/>
          <p14:tracePt t="21096" x="8901113" y="4772025"/>
          <p14:tracePt t="21113" x="8797925" y="4813300"/>
          <p14:tracePt t="21130" x="8696325" y="4843463"/>
          <p14:tracePt t="21147" x="8645525" y="4875213"/>
          <p14:tracePt t="21149" x="8636000" y="4875213"/>
          <p14:tracePt t="21164" x="8615363" y="4884738"/>
          <p14:tracePt t="21170" x="8585200" y="4905375"/>
          <p14:tracePt t="21178" x="8564563" y="4905375"/>
          <p14:tracePt t="21187" x="8553450" y="4914900"/>
          <p14:tracePt t="21196" x="8543925" y="4926013"/>
          <p14:tracePt t="21198" x="8523288" y="4926013"/>
          <p14:tracePt t="21213" x="8502650" y="4946650"/>
          <p14:tracePt t="21230" x="8493125" y="4946650"/>
          <p14:tracePt t="21234" x="8482013" y="4956175"/>
          <p14:tracePt t="21247" x="8472488" y="4956175"/>
          <p14:tracePt t="21263" x="8462963" y="4956175"/>
          <p14:tracePt t="21280" x="8431213" y="4976813"/>
          <p14:tracePt t="21296" x="8401050" y="4997450"/>
          <p14:tracePt t="21313" x="8339138" y="5027613"/>
          <p14:tracePt t="21331" x="8308975" y="5048250"/>
          <p14:tracePt t="21333" x="8288338" y="5057775"/>
          <p14:tracePt t="21346" x="8267700" y="5078413"/>
          <p14:tracePt t="21363" x="8248650" y="5087938"/>
          <p14:tracePt t="21380" x="8237538" y="5099050"/>
          <p14:tracePt t="21382" x="8216900" y="5099050"/>
          <p14:tracePt t="21400" x="8207375" y="5108575"/>
          <p14:tracePt t="21422" x="8197850" y="5108575"/>
          <p14:tracePt t="21429" x="8197850" y="5119688"/>
          <p14:tracePt t="21446" x="8186738" y="5119688"/>
          <p14:tracePt t="21521" x="8197850" y="5119688"/>
          <p14:tracePt t="21542" x="8207375" y="5119688"/>
          <p14:tracePt t="21556" x="8216900" y="5119688"/>
          <p14:tracePt t="21561" x="8228013" y="5119688"/>
          <p14:tracePt t="21569" x="8237538" y="5119688"/>
          <p14:tracePt t="21579" x="8248650" y="5119688"/>
          <p14:tracePt t="21596" x="8299450" y="5119688"/>
          <p14:tracePt t="21613" x="8339138" y="5119688"/>
          <p14:tracePt t="21630" x="8410575" y="5108575"/>
          <p14:tracePt t="21647" x="8431213" y="5099050"/>
          <p14:tracePt t="21649" x="8451850" y="5099050"/>
          <p14:tracePt t="21663" x="8482013" y="5099050"/>
          <p14:tracePt t="21665" x="8513763" y="5087938"/>
          <p14:tracePt t="21680" x="8523288" y="5087938"/>
          <p14:tracePt t="21681" x="8553450" y="5087938"/>
          <p14:tracePt t="21696" x="8585200" y="5087938"/>
          <p14:tracePt t="21714" x="8624888" y="5078413"/>
          <p14:tracePt t="21716" x="8656638" y="5078413"/>
          <p14:tracePt t="21730" x="8675688" y="5068888"/>
          <p14:tracePt t="21746" x="8726488" y="5068888"/>
          <p14:tracePt t="21763" x="8747125" y="5068888"/>
          <p14:tracePt t="21764" x="8767763" y="5068888"/>
          <p14:tracePt t="21779" x="8797925" y="5068888"/>
          <p14:tracePt t="21796" x="8818563" y="5068888"/>
          <p14:tracePt t="21814" x="8890000" y="5057775"/>
          <p14:tracePt t="21830" x="8931275" y="5057775"/>
          <p14:tracePt t="21846" x="8972550" y="5057775"/>
          <p14:tracePt t="21848" x="8991600" y="5057775"/>
          <p14:tracePt t="21863" x="9023350" y="5057775"/>
          <p14:tracePt t="21864" x="9043988" y="5057775"/>
          <p14:tracePt t="21879" x="9074150" y="5057775"/>
          <p14:tracePt t="21897" x="9124950" y="5057775"/>
          <p14:tracePt t="21900" x="9145588" y="5057775"/>
          <p14:tracePt t="21913" x="9175750" y="5068888"/>
          <p14:tracePt t="21930" x="9226550" y="5078413"/>
          <p14:tracePt t="21947" x="9297988" y="5087938"/>
          <p14:tracePt t="21949" x="9328150" y="5087938"/>
          <p14:tracePt t="21963" x="9369425" y="5087938"/>
          <p14:tracePt t="21980" x="9390063" y="5087938"/>
          <p14:tracePt t="21982" x="9410700" y="5099050"/>
          <p14:tracePt t="21996" x="9431338" y="5108575"/>
          <p14:tracePt t="22014" x="9440863" y="5108575"/>
          <p14:tracePt t="22015" x="9461500" y="5108575"/>
          <p14:tracePt t="22030" x="9471025" y="5108575"/>
          <p14:tracePt t="22032" x="9491663" y="5108575"/>
          <p14:tracePt t="22046" x="9532938" y="5108575"/>
          <p14:tracePt t="22063" x="9593263" y="5108575"/>
          <p14:tracePt t="22080" x="9655175" y="5099050"/>
          <p14:tracePt t="22082" x="9685338" y="5099050"/>
          <p14:tracePt t="22096" x="9726613" y="5099050"/>
          <p14:tracePt t="22113" x="9756775" y="5087938"/>
          <p14:tracePt t="22130" x="9777413" y="5087938"/>
          <p14:tracePt t="22132" x="9786938" y="5087938"/>
          <p14:tracePt t="22146" x="9798050" y="5087938"/>
          <p14:tracePt t="22163" x="9807575" y="5087938"/>
          <p14:tracePt t="22166" x="9818688" y="5087938"/>
          <p14:tracePt t="22179" x="9828213" y="5087938"/>
          <p14:tracePt t="22196" x="9839325" y="5087938"/>
          <p14:tracePt t="22213" x="9858375" y="5087938"/>
          <p14:tracePt t="22230" x="9879013" y="5078413"/>
          <p14:tracePt t="22246" x="9899650" y="5078413"/>
          <p14:tracePt t="22263" x="9909175" y="5078413"/>
          <p14:tracePt t="22265" x="9920288" y="5078413"/>
          <p14:tracePt t="22280" x="9929813" y="5078413"/>
          <p14:tracePt t="22297" x="9961563" y="5078413"/>
          <p14:tracePt t="22314" x="9980613" y="5078413"/>
          <p14:tracePt t="22332" x="9991725" y="5078413"/>
          <p14:tracePt t="22335" x="10012363" y="5078413"/>
          <p14:tracePt t="22349" x="10021888" y="5078413"/>
          <p14:tracePt t="22364" x="10033000" y="5078413"/>
          <p14:tracePt t="22369" x="10042525" y="5078413"/>
          <p14:tracePt t="22380" x="10052050" y="5078413"/>
          <p14:tracePt t="22397" x="10063163" y="5078413"/>
          <p14:tracePt t="22414" x="10083800" y="5078413"/>
          <p14:tracePt t="22431" x="10093325" y="5078413"/>
          <p14:tracePt t="22451" x="10102850" y="5078413"/>
          <p14:tracePt t="22465" x="10113963" y="5068888"/>
          <p14:tracePt t="22479" x="10123488" y="5068888"/>
          <p14:tracePt t="22496" x="10134600" y="5068888"/>
          <p14:tracePt t="22513" x="10144125" y="5057775"/>
          <p14:tracePt t="22529" x="10155238" y="5057775"/>
          <p14:tracePt t="22546" x="10174288" y="5057775"/>
          <p14:tracePt t="22564" x="10185400" y="5057775"/>
          <p14:tracePt t="22579" x="10194925" y="5057775"/>
          <p14:tracePt t="22597" x="10206038" y="5057775"/>
          <p14:tracePt t="22625" x="10215563" y="5057775"/>
          <p14:tracePt t="22640" x="10215563" y="5048250"/>
          <p14:tracePt t="22674" x="10226675" y="5048250"/>
          <p14:tracePt t="23782" x="10245725" y="5048250"/>
          <p14:tracePt t="23795" x="10266363" y="5048250"/>
          <p14:tracePt t="23802" x="10277475" y="5048250"/>
          <p14:tracePt t="23812" x="10287000" y="5048250"/>
          <p14:tracePt t="23831" x="10348913" y="5048250"/>
          <p14:tracePt t="23847" x="10379075" y="5048250"/>
          <p14:tracePt t="23851" x="10409238" y="5048250"/>
          <p14:tracePt t="23865" x="10429875" y="5048250"/>
          <p14:tracePt t="23881" x="10491788" y="5048250"/>
          <p14:tracePt t="23898" x="10531475" y="5048250"/>
          <p14:tracePt t="23902" x="10542588" y="5048250"/>
          <p14:tracePt t="23911" x="10563225" y="5048250"/>
          <p14:tracePt t="23918" x="10582275" y="5048250"/>
          <p14:tracePt t="23930" x="10623550" y="5048250"/>
          <p14:tracePt t="23947" x="10653713" y="5048250"/>
          <p14:tracePt t="23951" x="10674350" y="5048250"/>
          <p14:tracePt t="23966" x="10685463" y="5048250"/>
          <p14:tracePt t="23981" x="10704513" y="5048250"/>
          <p14:tracePt t="24002" x="10736263" y="5048250"/>
          <p14:tracePt t="24006" x="10756900" y="5048250"/>
          <p14:tracePt t="24016" x="10766425" y="5048250"/>
          <p14:tracePt t="24031" x="10787063" y="5048250"/>
          <p14:tracePt t="24035" x="10796588" y="5048250"/>
          <p14:tracePt t="24042" x="10807700" y="5048250"/>
          <p14:tracePt t="24048" x="10817225" y="5048250"/>
          <p14:tracePt t="24055" x="10826750" y="5048250"/>
          <p14:tracePt t="24071" x="10847388" y="5037138"/>
          <p14:tracePt t="24080" x="10847388" y="5027613"/>
          <p14:tracePt t="24086" x="10858500" y="5027613"/>
          <p14:tracePt t="24099" x="10879138" y="5027613"/>
          <p14:tracePt t="24112" x="10898188" y="5027613"/>
          <p14:tracePt t="24129" x="10909300" y="5018088"/>
          <p14:tracePt t="24131" x="10929938" y="5018088"/>
          <p14:tracePt t="24146" x="10939463" y="5018088"/>
          <p14:tracePt t="24163" x="10950575" y="5018088"/>
          <p14:tracePt t="24180" x="10969625" y="5018088"/>
          <p14:tracePt t="24181" x="10980738" y="5018088"/>
          <p14:tracePt t="24196" x="11001375" y="5018088"/>
          <p14:tracePt t="24213" x="11022013" y="5018088"/>
          <p14:tracePt t="24214" x="11031538" y="5018088"/>
          <p14:tracePt t="24230" x="11041063" y="5018088"/>
          <p14:tracePt t="24246" x="11072813" y="5018088"/>
          <p14:tracePt t="24262" x="11102975" y="5006975"/>
          <p14:tracePt t="24279" x="11133138" y="4997450"/>
          <p14:tracePt t="24296" x="11163300" y="4997450"/>
          <p14:tracePt t="24314" x="11174413" y="4986338"/>
          <p14:tracePt t="24316" x="11195050" y="4986338"/>
          <p14:tracePt t="24330" x="11266488" y="4976813"/>
          <p14:tracePt t="24348" x="11439525" y="4956175"/>
          <p14:tracePt t="24364" x="11561763" y="4956175"/>
          <p14:tracePt t="24381" x="11642725" y="4946650"/>
          <p14:tracePt t="24384" x="11663363" y="4946650"/>
          <p14:tracePt t="24391" x="11684000" y="4946650"/>
          <p14:tracePt t="24400" x="11714163" y="4946650"/>
          <p14:tracePt t="24413" x="11744325" y="4946650"/>
          <p14:tracePt t="24430" x="11764963" y="4946650"/>
          <p14:tracePt t="24434" x="11785600" y="4946650"/>
          <p14:tracePt t="24441" x="11826875" y="4946650"/>
          <p14:tracePt t="24446" x="11847513" y="4946650"/>
          <p14:tracePt t="24463" x="11887200" y="4946650"/>
          <p14:tracePt t="24480" x="11918950" y="4956175"/>
          <p14:tracePt t="24517" x="11918950" y="4965700"/>
          <p14:tracePt t="24545" x="11918950" y="4976813"/>
          <p14:tracePt t="24602" x="11918950" y="4986338"/>
          <p14:tracePt t="24644" x="11907838" y="4997450"/>
          <p14:tracePt t="24650" x="11877675" y="4997450"/>
          <p14:tracePt t="24664" x="11744325" y="4997450"/>
          <p14:tracePt t="24680" x="11398250" y="4976813"/>
          <p14:tracePt t="24698" x="11215688" y="4965700"/>
          <p14:tracePt t="24713" x="11163300" y="4965700"/>
          <p14:tracePt t="24715" x="11102975" y="4965700"/>
          <p14:tracePt t="24730" x="10969625" y="4965700"/>
          <p14:tracePt t="24747" x="10847388" y="4976813"/>
          <p14:tracePt t="24749" x="10796588" y="4976813"/>
          <p14:tracePt t="24763" x="10644188" y="4976813"/>
          <p14:tracePt t="24780" x="10420350" y="4986338"/>
          <p14:tracePt t="24797" x="10256838" y="5006975"/>
          <p14:tracePt t="24799" x="10185400" y="5006975"/>
          <p14:tracePt t="24813" x="10012363" y="5018088"/>
          <p14:tracePt t="24830" x="9848850" y="5027613"/>
          <p14:tracePt t="24832" x="9767888" y="5027613"/>
          <p14:tracePt t="24846" x="9726613" y="5027613"/>
          <p14:tracePt t="24848" x="9675813" y="5027613"/>
          <p14:tracePt t="24863" x="9604375" y="5027613"/>
          <p14:tracePt t="24880" x="9553575" y="5037138"/>
          <p14:tracePt t="24896" x="9502775" y="5037138"/>
          <p14:tracePt t="24912" x="9450388" y="5037138"/>
          <p14:tracePt t="24930" x="9390063" y="5048250"/>
          <p14:tracePt t="24932" x="9359900" y="5048250"/>
          <p14:tracePt t="24946" x="9318625" y="5057775"/>
          <p14:tracePt t="24963" x="9256713" y="5057775"/>
          <p14:tracePt t="24980" x="9226550" y="5068888"/>
          <p14:tracePt t="24981" x="9196388" y="5068888"/>
          <p14:tracePt t="24996" x="9134475" y="5078413"/>
          <p14:tracePt t="25013" x="9063038" y="5078413"/>
          <p14:tracePt t="25015" x="9032875" y="5087938"/>
          <p14:tracePt t="25030" x="8972550" y="5099050"/>
          <p14:tracePt t="25047" x="8901113" y="5119688"/>
          <p14:tracePt t="25064" x="8859838" y="5119688"/>
          <p14:tracePt t="25079" x="8818563" y="5129213"/>
          <p14:tracePt t="25098" x="8737600" y="5149850"/>
          <p14:tracePt t="25113" x="8666163" y="5159375"/>
          <p14:tracePt t="25131" x="8574088" y="5191125"/>
          <p14:tracePt t="25147" x="8513763" y="5211763"/>
          <p14:tracePt t="25163" x="8462963" y="5221288"/>
          <p14:tracePt t="25180" x="8421688" y="5241925"/>
          <p14:tracePt t="25197" x="8410575" y="5241925"/>
          <p14:tracePt t="25213" x="8391525" y="5241925"/>
          <p14:tracePt t="25229" x="8380413" y="5241925"/>
          <p14:tracePt t="25247" x="8370888" y="5241925"/>
          <p14:tracePt t="25282" x="8359775" y="5241925"/>
          <p14:tracePt t="25301" x="8359775" y="5251450"/>
          <p14:tracePt t="25331" x="8359775" y="5262563"/>
          <p14:tracePt t="25358" x="8359775" y="5272088"/>
          <p14:tracePt t="25367" x="8370888" y="5272088"/>
          <p14:tracePt t="25381" x="8370888" y="5283200"/>
          <p14:tracePt t="25386" x="8380413" y="5283200"/>
          <p14:tracePt t="25392" x="8380413" y="5292725"/>
          <p14:tracePt t="25399" x="8391525" y="5292725"/>
          <p14:tracePt t="25414" x="8410575" y="5302250"/>
          <p14:tracePt t="25431" x="8421688" y="5302250"/>
          <p14:tracePt t="25448" x="8451850" y="5313363"/>
          <p14:tracePt t="25464" x="8462963" y="5313363"/>
          <p14:tracePt t="25481" x="8493125" y="5322888"/>
          <p14:tracePt t="25498" x="8523288" y="5334000"/>
          <p14:tracePt t="25514" x="8532813" y="5334000"/>
          <p14:tracePt t="25532" x="8585200" y="5343525"/>
          <p14:tracePt t="25540" x="8615363" y="5353050"/>
          <p14:tracePt t="25545" x="8645525" y="5353050"/>
          <p14:tracePt t="25553" x="8675688" y="5353050"/>
          <p14:tracePt t="25563" x="8707438" y="5353050"/>
          <p14:tracePt t="25567" x="8747125" y="5353050"/>
          <p14:tracePt t="25574" x="8778875" y="5364163"/>
          <p14:tracePt t="25582" x="8797925" y="5364163"/>
          <p14:tracePt t="25597" x="8859838" y="5364163"/>
          <p14:tracePt t="25616" x="8940800" y="5373688"/>
          <p14:tracePt t="25630" x="9012238" y="5373688"/>
          <p14:tracePt t="25645" x="9104313" y="5373688"/>
          <p14:tracePt t="25663" x="9196388" y="5373688"/>
          <p14:tracePt t="25665" x="9237663" y="5373688"/>
          <p14:tracePt t="25680" x="9297988" y="5364163"/>
          <p14:tracePt t="25698" x="9339263" y="5364163"/>
          <p14:tracePt t="25701" x="9359900" y="5364163"/>
          <p14:tracePt t="25714" x="9390063" y="5364163"/>
          <p14:tracePt t="25729" x="9410700" y="5364163"/>
          <p14:tracePt t="25746" x="9440863" y="5364163"/>
          <p14:tracePt t="25763" x="9450388" y="5364163"/>
          <p14:tracePt t="25764" x="9461500" y="5364163"/>
          <p14:tracePt t="25781" x="9491663" y="5364163"/>
          <p14:tracePt t="25797" x="9512300" y="5364163"/>
          <p14:tracePt t="25813" x="9532938" y="5364163"/>
          <p14:tracePt t="25830" x="9542463" y="5364163"/>
          <p14:tracePt t="25847" x="9553575" y="5364163"/>
          <p14:tracePt t="25850" x="9563100" y="5364163"/>
          <p14:tracePt t="25863" x="9583738" y="5364163"/>
          <p14:tracePt t="25880" x="9593263" y="5364163"/>
          <p14:tracePt t="25882" x="9604375" y="5364163"/>
          <p14:tracePt t="25896" x="9613900" y="5364163"/>
          <p14:tracePt t="25899" x="9625013" y="5364163"/>
          <p14:tracePt t="25913" x="9644063" y="5364163"/>
          <p14:tracePt t="25930" x="9664700" y="5364163"/>
          <p14:tracePt t="25946" x="9685338" y="5364163"/>
          <p14:tracePt t="25967" x="9705975" y="5364163"/>
          <p14:tracePt t="25980" x="9726613" y="5364163"/>
          <p14:tracePt t="25996" x="9736138" y="5364163"/>
          <p14:tracePt t="26013" x="9767888" y="5364163"/>
          <p14:tracePt t="26030" x="9786938" y="5364163"/>
          <p14:tracePt t="26046" x="9798050" y="5364163"/>
          <p14:tracePt t="26063" x="9818688" y="5364163"/>
          <p14:tracePt t="26080" x="9828213" y="5364163"/>
          <p14:tracePt t="26096" x="9839325" y="5364163"/>
          <p14:tracePt t="26113" x="9848850" y="5364163"/>
          <p14:tracePt t="26130" x="9858375" y="5364163"/>
          <p14:tracePt t="26147" x="9879013" y="5364163"/>
          <p14:tracePt t="26177" x="9890125" y="5364163"/>
          <p14:tracePt t="26211" x="9899650" y="5364163"/>
          <p14:tracePt t="26241" x="9909175" y="5364163"/>
          <p14:tracePt t="26245" x="9920288" y="5364163"/>
          <p14:tracePt t="26262" x="9929813" y="5364163"/>
          <p14:tracePt t="26275" x="9940925" y="5364163"/>
          <p14:tracePt t="26281" x="9950450" y="5364163"/>
          <p14:tracePt t="26298" x="9980613" y="5364163"/>
          <p14:tracePt t="26302" x="9991725" y="5364163"/>
          <p14:tracePt t="26309" x="10012363" y="5364163"/>
          <p14:tracePt t="26317" x="10021888" y="5364163"/>
          <p14:tracePt t="26329" x="10033000" y="5364163"/>
          <p14:tracePt t="26346" x="10063163" y="5364163"/>
          <p14:tracePt t="26362" x="10072688" y="5364163"/>
          <p14:tracePt t="26380" x="10113963" y="5364163"/>
          <p14:tracePt t="26396" x="10155238" y="5364163"/>
          <p14:tracePt t="26398" x="10164763" y="5364163"/>
          <p14:tracePt t="26414" x="10194925" y="5364163"/>
          <p14:tracePt t="26430" x="10236200" y="5364163"/>
          <p14:tracePt t="26446" x="10266363" y="5364163"/>
          <p14:tracePt t="26463" x="10298113" y="5364163"/>
          <p14:tracePt t="26465" x="10307638" y="5364163"/>
          <p14:tracePt t="26480" x="10328275" y="5364163"/>
          <p14:tracePt t="26482" x="10337800" y="5364163"/>
          <p14:tracePt t="26497" x="10348913" y="5364163"/>
          <p14:tracePt t="26499" x="10367963" y="5364163"/>
          <p14:tracePt t="26513" x="10409238" y="5364163"/>
          <p14:tracePt t="26530" x="10450513" y="5364163"/>
          <p14:tracePt t="26547" x="10480675" y="5364163"/>
          <p14:tracePt t="26549" x="10510838" y="5364163"/>
          <p14:tracePt t="26564" x="10572750" y="5364163"/>
          <p14:tracePt t="26580" x="10653713" y="5353050"/>
          <p14:tracePt t="26582" x="10704513" y="5353050"/>
          <p14:tracePt t="26596" x="10756900" y="5353050"/>
          <p14:tracePt t="26598" x="10787063" y="5353050"/>
          <p14:tracePt t="26613" x="10837863" y="5353050"/>
          <p14:tracePt t="26631" x="10888663" y="5353050"/>
          <p14:tracePt t="26646" x="10918825" y="5353050"/>
          <p14:tracePt t="26663" x="10939463" y="5353050"/>
          <p14:tracePt t="26665" x="10950575" y="5353050"/>
          <p14:tracePt t="26680" x="10960100" y="5353050"/>
          <p14:tracePt t="26682" x="10969625" y="5353050"/>
          <p14:tracePt t="26696" x="11031538" y="5353050"/>
          <p14:tracePt t="26714" x="11072813" y="5353050"/>
          <p14:tracePt t="26716" x="11091863" y="5353050"/>
          <p14:tracePt t="26731" x="11112500" y="5353050"/>
          <p14:tracePt t="26732" x="11123613" y="5353050"/>
          <p14:tracePt t="26891" x="11123613" y="5364163"/>
          <p14:tracePt t="26912" x="11123613" y="5373688"/>
          <p14:tracePt t="26918" x="11112500" y="5373688"/>
          <p14:tracePt t="26929" x="11102975" y="5373688"/>
          <p14:tracePt t="26946" x="11061700" y="5384800"/>
          <p14:tracePt t="26948" x="11031538" y="5384800"/>
          <p14:tracePt t="26964" x="10704513" y="5364163"/>
          <p14:tracePt t="26968" x="10582275" y="5353050"/>
          <p14:tracePt t="26974" x="10460038" y="5343525"/>
          <p14:tracePt t="26983" x="10337800" y="5334000"/>
          <p14:tracePt t="26997" x="10155238" y="5313363"/>
          <p14:tracePt t="27014" x="10012363" y="5292725"/>
          <p14:tracePt t="27019" x="9971088" y="5292725"/>
          <p14:tracePt t="27031" x="9858375" y="5292725"/>
          <p14:tracePt t="27038" x="9798050" y="5292725"/>
          <p14:tracePt t="27044" x="9747250" y="5292725"/>
          <p14:tracePt t="27052" x="9715500" y="5292725"/>
          <p14:tracePt t="27063" x="9625013" y="5313363"/>
          <p14:tracePt t="27079" x="9593263" y="5313363"/>
          <p14:tracePt t="27080" x="9542463" y="5322888"/>
          <p14:tracePt t="27096" x="9450388" y="5334000"/>
          <p14:tracePt t="27115" x="9277350" y="5373688"/>
          <p14:tracePt t="27130" x="9145588" y="5384800"/>
          <p14:tracePt t="27146" x="9023350" y="5405438"/>
          <p14:tracePt t="27163" x="8931275" y="5424488"/>
          <p14:tracePt t="27166" x="8901113" y="5424488"/>
          <p14:tracePt t="27181" x="8859838" y="5435600"/>
          <p14:tracePt t="27196" x="8809038" y="5445125"/>
          <p14:tracePt t="27213" x="8747125" y="5465763"/>
          <p14:tracePt t="27231" x="8686800" y="5476875"/>
          <p14:tracePt t="27236" x="8666163" y="5486400"/>
          <p14:tracePt t="27247" x="8615363" y="5507038"/>
          <p14:tracePt t="27264" x="8564563" y="5516563"/>
          <p14:tracePt t="27268" x="8532813" y="5527675"/>
          <p14:tracePt t="27282" x="8472488" y="5548313"/>
          <p14:tracePt t="27297" x="8431213" y="5557838"/>
          <p14:tracePt t="27314" x="8391525" y="5578475"/>
          <p14:tracePt t="27318" x="8370888" y="5588000"/>
          <p14:tracePt t="27329" x="8350250" y="5599113"/>
          <p14:tracePt t="27346" x="8320088" y="5619750"/>
          <p14:tracePt t="27363" x="8299450" y="5619750"/>
          <p14:tracePt t="27379" x="8288338" y="5619750"/>
          <p14:tracePt t="27396" x="8267700" y="5629275"/>
          <p14:tracePt t="27413" x="8258175" y="5629275"/>
          <p14:tracePt t="27415" x="8248650" y="5638800"/>
          <p14:tracePt t="27444" x="8237538" y="5638800"/>
          <p14:tracePt t="27691" x="8237538" y="5649913"/>
          <p14:tracePt t="27696" x="8237538" y="5659438"/>
          <p14:tracePt t="27716" x="8248650" y="5659438"/>
          <p14:tracePt t="27724" x="8248650" y="5670550"/>
          <p14:tracePt t="27738" x="8248650" y="5680075"/>
          <p14:tracePt t="27751" x="8258175" y="5689600"/>
          <p14:tracePt t="27763" x="8267700" y="5700713"/>
          <p14:tracePt t="27779" x="8267700" y="5710238"/>
          <p14:tracePt t="27797" x="8288338" y="5730875"/>
          <p14:tracePt t="27814" x="8320088" y="5751513"/>
          <p14:tracePt t="27830" x="8350250" y="5761038"/>
          <p14:tracePt t="27847" x="8370888" y="5781675"/>
          <p14:tracePt t="27848" x="8380413" y="5781675"/>
          <p14:tracePt t="27863" x="8391525" y="5792788"/>
          <p14:tracePt t="27865" x="8391525" y="5802313"/>
          <p14:tracePt t="27880" x="8410575" y="5802313"/>
          <p14:tracePt t="27897" x="8421688" y="5813425"/>
          <p14:tracePt t="27913" x="8431213" y="5813425"/>
          <p14:tracePt t="27929" x="8442325" y="5822950"/>
          <p14:tracePt t="27947" x="8451850" y="5822950"/>
          <p14:tracePt t="27963" x="8462963" y="5822950"/>
          <p14:tracePt t="28004" x="8472488" y="5822950"/>
          <p14:tracePt t="28031" x="8482013" y="5822950"/>
          <p14:tracePt t="28642" x="8472488" y="5822950"/>
          <p14:tracePt t="28647" x="8410575" y="5822950"/>
          <p14:tracePt t="28664" x="8329613" y="5802313"/>
          <p14:tracePt t="28665" x="8207375" y="5772150"/>
          <p14:tracePt t="28680" x="8023225" y="5721350"/>
          <p14:tracePt t="28681" x="7799388" y="5629275"/>
          <p14:tracePt t="28696" x="7269163" y="5384800"/>
          <p14:tracePt t="28713" x="6872288" y="5099050"/>
          <p14:tracePt t="28731" x="6607175" y="4965700"/>
          <p14:tracePt t="28733" x="6443663" y="4914900"/>
          <p14:tracePt t="28747" x="6310313" y="4843463"/>
          <p14:tracePt t="28748" x="6157913" y="4762500"/>
          <p14:tracePt t="28763" x="6015038" y="4660900"/>
          <p14:tracePt t="28779" x="5749925" y="4497388"/>
          <p14:tracePt t="28797" x="5403850" y="4313238"/>
          <p14:tracePt t="28815" x="5189538" y="4232275"/>
          <p14:tracePt t="28820" x="5067300" y="4170363"/>
          <p14:tracePt t="28825" x="4954588" y="4119563"/>
          <p14:tracePt t="28832" x="4852988" y="4089400"/>
          <p14:tracePt t="28840" x="4730750" y="4048125"/>
          <p14:tracePt t="28852" x="4587875" y="3987800"/>
          <p14:tracePt t="28858" x="4414838" y="3937000"/>
          <p14:tracePt t="28862" x="4271963" y="3884613"/>
          <p14:tracePt t="28869" x="4067175" y="3794125"/>
          <p14:tracePt t="28881" x="3771900" y="3660775"/>
          <p14:tracePt t="28889" x="3527425" y="3559175"/>
          <p14:tracePt t="28897" x="3232150" y="3416300"/>
          <p14:tracePt t="28914" x="2946400" y="3263900"/>
          <p14:tracePt t="28919" x="2752725" y="3151188"/>
          <p14:tracePt t="28931" x="2335213" y="2855913"/>
          <p14:tracePt t="28938" x="2171700" y="2773363"/>
          <p14:tracePt t="28947" x="2049463" y="2722563"/>
          <p14:tracePt t="28951" x="1825625" y="2600325"/>
          <p14:tracePt t="28963" x="1579563" y="2487613"/>
          <p14:tracePt t="28967" x="1366838" y="2365375"/>
          <p14:tracePt t="28973" x="1173163" y="2254250"/>
          <p14:tracePt t="28985" x="958850" y="2132013"/>
          <p14:tracePt t="28991" x="682625" y="1957388"/>
          <p14:tracePt t="28992" x="550863" y="1866900"/>
          <p14:tracePt t="29001" x="428625" y="1774825"/>
          <p14:tracePt t="29014" x="122238" y="1509713"/>
          <p14:tracePt t="30367" x="1284288" y="184150"/>
          <p14:tracePt t="30367" x="1489075" y="336550"/>
          <p14:tracePt t="30367" x="1651000" y="458788"/>
          <p14:tracePt t="30367" x="1814513" y="601663"/>
          <p14:tracePt t="30367" x="2070100" y="846138"/>
          <p14:tracePt t="30367" x="2151063" y="917575"/>
          <p14:tracePt t="30367" x="2252663" y="1030288"/>
          <p14:tracePt t="30367" x="2293938" y="1090613"/>
          <p14:tracePt t="30367" x="2303463" y="1122363"/>
          <p14:tracePt t="30367" x="2324100" y="1162050"/>
          <p14:tracePt t="30367" x="2335213" y="1173163"/>
          <p14:tracePt t="30367" x="2335213" y="1182688"/>
          <p14:tracePt t="30367" x="2344738" y="1212850"/>
          <p14:tracePt t="30367" x="2344738" y="1223963"/>
          <p14:tracePt t="30367" x="2344738" y="1233488"/>
          <p14:tracePt t="30367" x="2344738" y="1254125"/>
          <p14:tracePt t="30367" x="2620963" y="1182688"/>
          <p14:tracePt t="30367" x="3089275" y="1090613"/>
          <p14:tracePt t="30367" x="3578225" y="989013"/>
          <p14:tracePt t="30367" x="4914900" y="825500"/>
          <p14:tracePt t="30367" x="5943600" y="785813"/>
          <p14:tracePt t="30367" x="6983413" y="866775"/>
          <p14:tracePt t="30367" x="7789863" y="1000125"/>
          <p14:tracePt t="30367" x="9134475" y="1325563"/>
          <p14:tracePt t="30367" x="9726613" y="1530350"/>
          <p14:tracePt t="30367" x="9909175" y="1620838"/>
          <p14:tracePt t="30367" x="10317163" y="1866900"/>
          <p14:tracePt t="30367" x="10644188" y="2120900"/>
          <p14:tracePt t="30367" x="10796588" y="2284413"/>
          <p14:tracePt t="30367" x="10980738" y="2559050"/>
          <p14:tracePt t="30367" x="11622088" y="2600325"/>
          <p14:tracePt t="30367" x="12255500" y="2722563"/>
          <p14:tracePt t="30367" x="13325475" y="3028950"/>
          <p14:tracePt t="30367" x="14058900" y="3324225"/>
          <p14:tracePt t="30367" x="14478000" y="3497263"/>
          <p14:tracePt t="30367" x="13509625" y="3783013"/>
          <p14:tracePt t="30367" x="11958638" y="3559175"/>
          <p14:tracePt t="30367" x="11123613" y="3425825"/>
          <p14:tracePt t="30367" x="10226675" y="3314700"/>
          <p14:tracePt t="30367" x="9297988" y="3160713"/>
          <p14:tracePt t="30367" x="8401050" y="2998788"/>
          <p14:tracePt t="30367" x="7564438" y="2865438"/>
          <p14:tracePt t="30367" x="6831013" y="2763838"/>
          <p14:tracePt t="30367" x="5638800" y="2508250"/>
          <p14:tracePt t="30367" x="5168900" y="2416175"/>
          <p14:tracePt t="30367" x="4649788" y="2293938"/>
          <p14:tracePt t="30367" x="4527550" y="2243138"/>
          <p14:tracePt t="30367" x="4445000" y="2203450"/>
          <p14:tracePt t="30367" x="4403725" y="2151063"/>
          <p14:tracePt t="30367" x="4394200" y="2120900"/>
          <p14:tracePt t="30367" x="4087813" y="1968500"/>
          <p14:tracePt t="30367" x="3640138" y="1795463"/>
          <p14:tracePt t="30367" x="3190875" y="1631950"/>
          <p14:tracePt t="30367" x="2395538" y="1336675"/>
          <p14:tracePt t="30367" x="1855788" y="1122363"/>
          <p14:tracePt t="30367" x="1620838" y="1030288"/>
          <p14:tracePt t="30367" x="1438275" y="908050"/>
          <p14:tracePt t="30367" x="1120775" y="693738"/>
          <p14:tracePt t="30367" x="998538" y="601663"/>
          <p14:tracePt t="30367" x="917575" y="509588"/>
          <p14:tracePt t="30367" x="765175" y="306388"/>
          <p14:tracePt t="30367" x="631825" y="95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5161C5-E853-3298-5909-DEE5D8F69AB4}"/>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715775995"/>
      </p:ext>
    </p:extLst>
  </p:cSld>
  <p:clrMapOvr>
    <a:masterClrMapping/>
  </p:clrMapOvr>
  <mc:AlternateContent xmlns:mc="http://schemas.openxmlformats.org/markup-compatibility/2006" xmlns:p14="http://schemas.microsoft.com/office/powerpoint/2010/main">
    <mc:Choice Requires="p14">
      <p:transition spd="slow" p14:dur="2000" advTm="19690"/>
    </mc:Choice>
    <mc:Fallback xmlns="">
      <p:transition spd="slow" advTm="196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102763"/>
            <a:ext cx="10406768" cy="694373"/>
          </a:xfrm>
          <a:prstGeom prst="rect">
            <a:avLst/>
          </a:prstGeom>
          <a:noFill/>
          <a:ln/>
        </p:spPr>
        <p:txBody>
          <a:bodyPr wrap="none" rtlCol="0" anchor="t"/>
          <a:lstStyle/>
          <a:p>
            <a:pPr marL="0" indent="0" algn="ctr">
              <a:lnSpc>
                <a:spcPts val="5468"/>
              </a:lnSpc>
              <a:buNone/>
            </a:pPr>
            <a:r>
              <a:rPr lang="en-US" sz="6000">
                <a:solidFill>
                  <a:srgbClr val="AE8625"/>
                </a:solidFill>
                <a:latin typeface="Prata" pitchFamily="34" charset="0"/>
                <a:ea typeface="Prata" pitchFamily="34" charset="-122"/>
                <a:cs typeface="Prata" pitchFamily="34" charset="-120"/>
              </a:rPr>
              <a:t>Aim and Objective</a:t>
            </a:r>
            <a:endParaRPr lang="en-US" sz="6000"/>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marL="0" indent="0" algn="ctr">
              <a:lnSpc>
                <a:spcPts val="3281"/>
              </a:lnSpc>
              <a:buNone/>
            </a:pPr>
            <a:r>
              <a:rPr lang="en-US" sz="2624">
                <a:solidFill>
                  <a:srgbClr val="AE8625"/>
                </a:solidFill>
                <a:latin typeface="Prata" pitchFamily="34" charset="0"/>
                <a:ea typeface="Prata" pitchFamily="34" charset="-122"/>
                <a:cs typeface="Prata" pitchFamily="34" charset="-120"/>
              </a:rPr>
              <a:t>1</a:t>
            </a:r>
            <a:endParaRPr lang="en-US" sz="2624"/>
          </a:p>
        </p:txBody>
      </p:sp>
      <p:sp>
        <p:nvSpPr>
          <p:cNvPr id="9" name="Text 5"/>
          <p:cNvSpPr/>
          <p:nvPr/>
        </p:nvSpPr>
        <p:spPr>
          <a:xfrm>
            <a:off x="2760107" y="3380303"/>
            <a:ext cx="2777490" cy="347186"/>
          </a:xfrm>
          <a:prstGeom prst="rect">
            <a:avLst/>
          </a:prstGeom>
          <a:noFill/>
          <a:ln/>
        </p:spPr>
        <p:txBody>
          <a:bodyPr wrap="none" rtlCol="0" anchor="t"/>
          <a:lstStyle/>
          <a:p>
            <a:pPr marL="0" indent="0">
              <a:lnSpc>
                <a:spcPts val="2734"/>
              </a:lnSpc>
              <a:buNone/>
            </a:pPr>
            <a:r>
              <a:rPr lang="en-US" sz="2187">
                <a:solidFill>
                  <a:srgbClr val="AE8625"/>
                </a:solidFill>
                <a:latin typeface="Prata" pitchFamily="34" charset="0"/>
                <a:ea typeface="Prata" pitchFamily="34" charset="-122"/>
                <a:cs typeface="Prata" pitchFamily="34" charset="-120"/>
              </a:rPr>
              <a:t>Aim</a:t>
            </a:r>
            <a:endParaRPr lang="en-US" sz="2187"/>
          </a:p>
        </p:txBody>
      </p:sp>
      <p:sp>
        <p:nvSpPr>
          <p:cNvPr id="10" name="Text 6"/>
          <p:cNvSpPr/>
          <p:nvPr/>
        </p:nvSpPr>
        <p:spPr>
          <a:xfrm>
            <a:off x="2760107" y="3860721"/>
            <a:ext cx="4444008" cy="666512"/>
          </a:xfrm>
          <a:prstGeom prst="rect">
            <a:avLst/>
          </a:prstGeom>
          <a:noFill/>
          <a:ln/>
        </p:spPr>
        <p:txBody>
          <a:bodyPr wrap="square" rtlCol="0" anchor="t"/>
          <a:lstStyle/>
          <a:p>
            <a:pPr marL="0" indent="0">
              <a:lnSpc>
                <a:spcPts val="2624"/>
              </a:lnSpc>
              <a:buNone/>
            </a:pPr>
            <a:r>
              <a:rPr lang="en-US" sz="1750">
                <a:solidFill>
                  <a:srgbClr val="CFCBBF"/>
                </a:solidFill>
                <a:latin typeface="Raleway" pitchFamily="34" charset="0"/>
                <a:ea typeface="Raleway" pitchFamily="34" charset="-122"/>
                <a:cs typeface="Raleway" pitchFamily="34" charset="-120"/>
              </a:rPr>
              <a:t>Utilize SQL and data analysis to derive insights from the COVID-19 dataset.</a:t>
            </a:r>
            <a:endParaRPr lang="en-US" sz="175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marL="0" indent="0" algn="ctr">
              <a:lnSpc>
                <a:spcPts val="3281"/>
              </a:lnSpc>
              <a:buNone/>
            </a:pPr>
            <a:r>
              <a:rPr lang="en-US" sz="2624">
                <a:solidFill>
                  <a:srgbClr val="AE8625"/>
                </a:solidFill>
                <a:latin typeface="Prata" pitchFamily="34" charset="0"/>
                <a:ea typeface="Prata" pitchFamily="34" charset="-122"/>
                <a:cs typeface="Prata" pitchFamily="34" charset="-120"/>
              </a:rPr>
              <a:t>2</a:t>
            </a:r>
            <a:endParaRPr lang="en-US" sz="2624"/>
          </a:p>
        </p:txBody>
      </p:sp>
      <p:sp>
        <p:nvSpPr>
          <p:cNvPr id="13" name="Text 9"/>
          <p:cNvSpPr/>
          <p:nvPr/>
        </p:nvSpPr>
        <p:spPr>
          <a:xfrm>
            <a:off x="8148399" y="3380303"/>
            <a:ext cx="2777490" cy="347186"/>
          </a:xfrm>
          <a:prstGeom prst="rect">
            <a:avLst/>
          </a:prstGeom>
          <a:noFill/>
          <a:ln/>
        </p:spPr>
        <p:txBody>
          <a:bodyPr wrap="none" rtlCol="0" anchor="t"/>
          <a:lstStyle/>
          <a:p>
            <a:pPr marL="0" indent="0">
              <a:lnSpc>
                <a:spcPts val="2734"/>
              </a:lnSpc>
              <a:buNone/>
            </a:pPr>
            <a:r>
              <a:rPr lang="en-US" sz="2187">
                <a:solidFill>
                  <a:srgbClr val="AE8625"/>
                </a:solidFill>
                <a:latin typeface="Prata" pitchFamily="34" charset="0"/>
                <a:ea typeface="Prata" pitchFamily="34" charset="-122"/>
                <a:cs typeface="Prata" pitchFamily="34" charset="-120"/>
              </a:rPr>
              <a:t>Objectives</a:t>
            </a:r>
            <a:endParaRPr lang="en-US" sz="2187"/>
          </a:p>
        </p:txBody>
      </p:sp>
      <p:sp>
        <p:nvSpPr>
          <p:cNvPr id="14" name="Text 10"/>
          <p:cNvSpPr/>
          <p:nvPr/>
        </p:nvSpPr>
        <p:spPr>
          <a:xfrm>
            <a:off x="8148399" y="3860721"/>
            <a:ext cx="4296362" cy="666512"/>
          </a:xfrm>
          <a:prstGeom prst="rect">
            <a:avLst/>
          </a:prstGeom>
          <a:noFill/>
          <a:ln/>
        </p:spPr>
        <p:txBody>
          <a:bodyPr wrap="square" rtlCol="0" anchor="t"/>
          <a:lstStyle/>
          <a:p>
            <a:pPr marL="0" indent="0">
              <a:lnSpc>
                <a:spcPts val="2624"/>
              </a:lnSpc>
              <a:buNone/>
            </a:pPr>
            <a:r>
              <a:rPr lang="en-US" sz="1750">
                <a:solidFill>
                  <a:srgbClr val="CFCBBF"/>
                </a:solidFill>
                <a:latin typeface="Raleway" pitchFamily="34" charset="0"/>
                <a:ea typeface="Raleway" pitchFamily="34" charset="-122"/>
                <a:cs typeface="Raleway" pitchFamily="34" charset="-120"/>
              </a:rPr>
              <a:t>1. Identify patterns in the geographic spread of cases.</a:t>
            </a:r>
            <a:endParaRPr lang="en-US" sz="1750"/>
          </a:p>
        </p:txBody>
      </p:sp>
      <p:sp>
        <p:nvSpPr>
          <p:cNvPr id="15" name="Text 11"/>
          <p:cNvSpPr/>
          <p:nvPr/>
        </p:nvSpPr>
        <p:spPr>
          <a:xfrm>
            <a:off x="8148399" y="4660463"/>
            <a:ext cx="4296362" cy="666512"/>
          </a:xfrm>
          <a:prstGeom prst="rect">
            <a:avLst/>
          </a:prstGeom>
          <a:noFill/>
          <a:ln/>
        </p:spPr>
        <p:txBody>
          <a:bodyPr wrap="square" rtlCol="0" anchor="t"/>
          <a:lstStyle/>
          <a:p>
            <a:pPr marL="0" indent="0">
              <a:lnSpc>
                <a:spcPts val="2624"/>
              </a:lnSpc>
              <a:buNone/>
            </a:pPr>
            <a:r>
              <a:rPr lang="en-US" sz="1750">
                <a:solidFill>
                  <a:srgbClr val="CFCBBF"/>
                </a:solidFill>
                <a:latin typeface="Raleway" pitchFamily="34" charset="0"/>
                <a:ea typeface="Raleway" pitchFamily="34" charset="-122"/>
                <a:cs typeface="Raleway" pitchFamily="34" charset="-120"/>
              </a:rPr>
              <a:t>2. Evaluate the impact on public health across regions.</a:t>
            </a:r>
            <a:endParaRPr lang="en-US" sz="1750"/>
          </a:p>
        </p:txBody>
      </p:sp>
      <p:sp>
        <p:nvSpPr>
          <p:cNvPr id="16" name="Text 12"/>
          <p:cNvSpPr/>
          <p:nvPr/>
        </p:nvSpPr>
        <p:spPr>
          <a:xfrm>
            <a:off x="8148399" y="5460206"/>
            <a:ext cx="4444008" cy="666512"/>
          </a:xfrm>
          <a:prstGeom prst="rect">
            <a:avLst/>
          </a:prstGeom>
          <a:noFill/>
          <a:ln/>
        </p:spPr>
        <p:txBody>
          <a:bodyPr wrap="square" rtlCol="0" anchor="t"/>
          <a:lstStyle/>
          <a:p>
            <a:pPr marL="0" indent="0">
              <a:lnSpc>
                <a:spcPts val="2624"/>
              </a:lnSpc>
              <a:buNone/>
            </a:pPr>
            <a:r>
              <a:rPr lang="en-US" sz="1750">
                <a:solidFill>
                  <a:srgbClr val="CFCBBF"/>
                </a:solidFill>
                <a:latin typeface="Raleway" pitchFamily="34" charset="0"/>
                <a:ea typeface="Raleway" pitchFamily="34" charset="-122"/>
                <a:cs typeface="Raleway" pitchFamily="34" charset="-120"/>
              </a:rPr>
              <a:t>3. Provide data-driven recommendations for pandemic management.</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000" advTm="27345"/>
    </mc:Choice>
    <mc:Fallback xmlns="">
      <p:transition spd="slow" advTm="27345"/>
    </mc:Fallback>
  </mc:AlternateContent>
  <p:extLst>
    <p:ext uri="{3A86A75C-4F4B-4683-9AE1-C65F6400EC91}">
      <p14:laserTraceLst xmlns:p14="http://schemas.microsoft.com/office/powerpoint/2010/main">
        <p14:tracePtLst>
          <p14:tracePt t="886" x="5180013" y="2855913"/>
          <p14:tracePt t="901" x="5180013" y="2865438"/>
          <p14:tracePt t="907" x="5180013" y="2876550"/>
          <p14:tracePt t="924" x="5168900" y="2886075"/>
          <p14:tracePt t="941" x="5168900" y="2906713"/>
          <p14:tracePt t="958" x="5159375" y="2916238"/>
          <p14:tracePt t="975" x="5148263" y="2936875"/>
          <p14:tracePt t="991" x="5148263" y="2946400"/>
          <p14:tracePt t="1007" x="5148263" y="2957513"/>
          <p14:tracePt t="1025" x="5148263" y="2967038"/>
          <p14:tracePt t="1118" x="5159375" y="2967038"/>
          <p14:tracePt t="1131" x="5168900" y="2967038"/>
          <p14:tracePt t="1137" x="5180013" y="2946400"/>
          <p14:tracePt t="1145" x="5189538" y="2946400"/>
          <p14:tracePt t="1158" x="5230813" y="2916238"/>
          <p14:tracePt t="1174" x="5270500" y="2886075"/>
          <p14:tracePt t="1191" x="5353050" y="2855913"/>
          <p14:tracePt t="1208" x="5514975" y="2805113"/>
          <p14:tracePt t="1224" x="5618163" y="2784475"/>
          <p14:tracePt t="1241" x="5708650" y="2773363"/>
          <p14:tracePt t="1243" x="5740400" y="2763838"/>
          <p14:tracePt t="1257" x="5800725" y="2752725"/>
          <p14:tracePt t="1275" x="5851525" y="2752725"/>
          <p14:tracePt t="1277" x="5862638" y="2752725"/>
          <p14:tracePt t="1292" x="5903913" y="2752725"/>
          <p14:tracePt t="1308" x="5943600" y="2752725"/>
          <p14:tracePt t="1325" x="5994400" y="2752725"/>
          <p14:tracePt t="1342" x="6056313" y="2773363"/>
          <p14:tracePt t="1358" x="6097588" y="2784475"/>
          <p14:tracePt t="1363" x="6116638" y="2794000"/>
          <p14:tracePt t="1369" x="6127750" y="2794000"/>
          <p14:tracePt t="1378" x="6148388" y="2794000"/>
          <p14:tracePt t="1392" x="6188075" y="2814638"/>
          <p14:tracePt t="1409" x="6249988" y="2835275"/>
          <p14:tracePt t="1414" x="6300788" y="2855913"/>
          <p14:tracePt t="1425" x="6372225" y="2876550"/>
          <p14:tracePt t="1430" x="6443663" y="2916238"/>
          <p14:tracePt t="1441" x="6616700" y="2978150"/>
          <p14:tracePt t="1457" x="6851650" y="3059113"/>
          <p14:tracePt t="1459" x="6932613" y="3089275"/>
          <p14:tracePt t="1474" x="6994525" y="3100388"/>
          <p14:tracePt t="1475" x="7054850" y="3109913"/>
          <p14:tracePt t="1491" x="7167563" y="3130550"/>
          <p14:tracePt t="1509" x="7350125" y="3130550"/>
          <p14:tracePt t="1525" x="7442200" y="3121025"/>
          <p14:tracePt t="1541" x="7524750" y="3109913"/>
          <p14:tracePt t="1558" x="7635875" y="3100388"/>
          <p14:tracePt t="1574" x="7707313" y="3079750"/>
          <p14:tracePt t="1591" x="7748588" y="3070225"/>
          <p14:tracePt t="1593" x="7769225" y="3070225"/>
          <p14:tracePt t="1608" x="7820025" y="3059113"/>
          <p14:tracePt t="1624" x="7850188" y="3059113"/>
          <p14:tracePt t="1642" x="7900988" y="3059113"/>
          <p14:tracePt t="1659" x="7942263" y="3049588"/>
          <p14:tracePt t="1675" x="7972425" y="3049588"/>
          <p14:tracePt t="1677" x="8004175" y="3049588"/>
          <p14:tracePt t="1692" x="8064500" y="3049588"/>
          <p14:tracePt t="1707" x="8094663" y="3049588"/>
          <p14:tracePt t="1725" x="8156575" y="3049588"/>
          <p14:tracePt t="1742" x="8177213" y="3070225"/>
          <p14:tracePt t="1758" x="8197850" y="3079750"/>
          <p14:tracePt t="1761" x="8216900" y="3089275"/>
          <p14:tracePt t="1774" x="8228013" y="3089275"/>
          <p14:tracePt t="1775" x="8237538" y="3089275"/>
          <p14:tracePt t="1791" x="8248650" y="3100388"/>
          <p14:tracePt t="1808" x="8267700" y="3100388"/>
          <p14:tracePt t="1824" x="8278813" y="3109913"/>
          <p14:tracePt t="1842" x="8288338" y="3109913"/>
          <p14:tracePt t="1858" x="8299450" y="3121025"/>
          <p14:tracePt t="1895" x="8308975" y="3121025"/>
          <p14:tracePt t="2048" x="8299450" y="3121025"/>
          <p14:tracePt t="2082" x="8288338" y="3121025"/>
          <p14:tracePt t="2103" x="8267700" y="3121025"/>
          <p14:tracePt t="2110" x="8258175" y="3121025"/>
          <p14:tracePt t="2117" x="8228013" y="3121025"/>
          <p14:tracePt t="2124" x="8197850" y="3109913"/>
          <p14:tracePt t="2141" x="8105775" y="3089275"/>
          <p14:tracePt t="2158" x="7942263" y="3059113"/>
          <p14:tracePt t="2160" x="7850188" y="3038475"/>
          <p14:tracePt t="2174" x="7605713" y="3017838"/>
          <p14:tracePt t="2191" x="7473950" y="2998788"/>
          <p14:tracePt t="2208" x="7280275" y="2987675"/>
          <p14:tracePt t="2224" x="7248525" y="2987675"/>
          <p14:tracePt t="2241" x="7218363" y="2987675"/>
          <p14:tracePt t="2259" x="7208838" y="2987675"/>
          <p14:tracePt t="2281" x="7197725" y="2987675"/>
          <p14:tracePt t="2323" x="7188200" y="2987675"/>
          <p14:tracePt t="2351" x="7177088" y="2987675"/>
          <p14:tracePt t="3173" x="6953250" y="2987675"/>
          <p14:tracePt t="3179" x="6708775" y="2987675"/>
          <p14:tracePt t="3192" x="6453188" y="2987675"/>
          <p14:tracePt t="3195" x="6259513" y="2987675"/>
          <p14:tracePt t="3208" x="5851525" y="3017838"/>
          <p14:tracePt t="3225" x="5535613" y="3089275"/>
          <p14:tracePt t="3226" x="5373688" y="3141663"/>
          <p14:tracePt t="3241" x="4954588" y="3252788"/>
          <p14:tracePt t="3258" x="4679950" y="3344863"/>
          <p14:tracePt t="3274" x="4445000" y="3416300"/>
          <p14:tracePt t="3291" x="4302125" y="3478213"/>
          <p14:tracePt t="3293" x="4210050" y="3508375"/>
          <p14:tracePt t="3308" x="4129088" y="3529013"/>
          <p14:tracePt t="3325" x="3997325" y="3589338"/>
          <p14:tracePt t="3341" x="3925888" y="3619500"/>
          <p14:tracePt t="3359" x="3873500" y="3651250"/>
          <p14:tracePt t="3361" x="3822700" y="3681413"/>
          <p14:tracePt t="3374" x="3762375" y="3711575"/>
          <p14:tracePt t="3391" x="3690938" y="3752850"/>
          <p14:tracePt t="3408" x="3619500" y="3783013"/>
          <p14:tracePt t="3409" x="3598863" y="3803650"/>
          <p14:tracePt t="3424" x="3548063" y="3833813"/>
          <p14:tracePt t="3442" x="3506788" y="3865563"/>
          <p14:tracePt t="3444" x="3476625" y="3875088"/>
          <p14:tracePt t="3458" x="3414713" y="3916363"/>
          <p14:tracePt t="3474" x="3363913" y="3937000"/>
          <p14:tracePt t="3491" x="3324225" y="3967163"/>
          <p14:tracePt t="3493" x="3313113" y="3967163"/>
          <p14:tracePt t="3508" x="3282950" y="3987800"/>
          <p14:tracePt t="3524" x="3262313" y="3997325"/>
          <p14:tracePt t="3543" x="3241675" y="4008438"/>
          <p14:tracePt t="3557" x="3232150" y="4008438"/>
          <p14:tracePt t="3574" x="3221038" y="4008438"/>
          <p14:tracePt t="3593" x="3211513" y="4008438"/>
          <p14:tracePt t="3635" x="3201988" y="4008438"/>
          <p14:tracePt t="3854" x="3211513" y="4008438"/>
          <p14:tracePt t="3867" x="3221038" y="4008438"/>
          <p14:tracePt t="3875" x="3221038" y="4017963"/>
          <p14:tracePt t="3891" x="3232150" y="4017963"/>
          <p14:tracePt t="3893" x="3241675" y="4027488"/>
          <p14:tracePt t="3908" x="3252788" y="4038600"/>
          <p14:tracePt t="3925" x="3252788" y="4048125"/>
          <p14:tracePt t="3942" x="3252788" y="4089400"/>
          <p14:tracePt t="3958" x="3262313" y="4098925"/>
          <p14:tracePt t="3976" x="3262313" y="4130675"/>
          <p14:tracePt t="3992" x="3262313" y="4140200"/>
          <p14:tracePt t="4008" x="3262313" y="4160838"/>
          <p14:tracePt t="4026" x="3262313" y="4181475"/>
          <p14:tracePt t="4041" x="3262313" y="4191000"/>
          <p14:tracePt t="4058" x="3262313" y="4202113"/>
          <p14:tracePt t="4060" x="3262313" y="4211638"/>
          <p14:tracePt t="4081" x="3262313" y="4221163"/>
          <p14:tracePt t="4104" x="3262313" y="4232275"/>
          <p14:tracePt t="4110" x="3262313" y="4241800"/>
          <p14:tracePt t="4125" x="3273425" y="4241800"/>
          <p14:tracePt t="4127" x="3273425" y="4252913"/>
          <p14:tracePt t="4142" x="3282950" y="4252913"/>
          <p14:tracePt t="4159" x="3292475" y="4262438"/>
          <p14:tracePt t="4175" x="3303588" y="4283075"/>
          <p14:tracePt t="4194" x="3324225" y="4292600"/>
          <p14:tracePt t="4209" x="3333750" y="4292600"/>
          <p14:tracePt t="4224" x="3354388" y="4303713"/>
          <p14:tracePt t="4244" x="3395663" y="4313238"/>
          <p14:tracePt t="4251" x="3414713" y="4313238"/>
          <p14:tracePt t="4262" x="3435350" y="4313238"/>
          <p14:tracePt t="4275" x="3455988" y="4313238"/>
          <p14:tracePt t="4279" x="3476625" y="4313238"/>
          <p14:tracePt t="4286" x="3486150" y="4313238"/>
          <p14:tracePt t="4293" x="3506788" y="4313238"/>
          <p14:tracePt t="4302" x="3517900" y="4313238"/>
          <p14:tracePt t="4315" x="3538538" y="4313238"/>
          <p14:tracePt t="4328" x="3548063" y="4313238"/>
          <p14:tracePt t="4341" x="3568700" y="4313238"/>
          <p14:tracePt t="4358" x="3589338" y="4313238"/>
          <p14:tracePt t="4375" x="3608388" y="4313238"/>
          <p14:tracePt t="4391" x="3619500" y="4313238"/>
          <p14:tracePt t="4408" x="3640138" y="4313238"/>
          <p14:tracePt t="4411" x="3649663" y="4313238"/>
          <p14:tracePt t="4425" x="3670300" y="4313238"/>
          <p14:tracePt t="4441" x="3690938" y="4313238"/>
          <p14:tracePt t="4459" x="3721100" y="4303713"/>
          <p14:tracePt t="4474" x="3732213" y="4303713"/>
          <p14:tracePt t="4479" x="3741738" y="4303713"/>
          <p14:tracePt t="4483" x="3762375" y="4303713"/>
          <p14:tracePt t="4489" x="3762375" y="4292600"/>
          <p14:tracePt t="4497" x="3783013" y="4292600"/>
          <p14:tracePt t="4509" x="3803650" y="4292600"/>
          <p14:tracePt t="4525" x="3822700" y="4292600"/>
          <p14:tracePt t="4530" x="3843338" y="4283075"/>
          <p14:tracePt t="4545" x="3863975" y="4273550"/>
          <p14:tracePt t="4560" x="3873500" y="4273550"/>
          <p14:tracePt t="4574" x="3894138" y="4273550"/>
          <p14:tracePt t="4592" x="3925888" y="4273550"/>
          <p14:tracePt t="4607" x="3935413" y="4273550"/>
          <p14:tracePt t="4624" x="3956050" y="4273550"/>
          <p14:tracePt t="4642" x="3986213" y="4273550"/>
          <p14:tracePt t="4658" x="4006850" y="4273550"/>
          <p14:tracePt t="4675" x="4027488" y="4273550"/>
          <p14:tracePt t="4676" x="4048125" y="4273550"/>
          <p14:tracePt t="4691" x="4067175" y="4273550"/>
          <p14:tracePt t="4708" x="4108450" y="4273550"/>
          <p14:tracePt t="4724" x="4129088" y="4273550"/>
          <p14:tracePt t="4741" x="4210050" y="4273550"/>
          <p14:tracePt t="4760" x="4251325" y="4273550"/>
          <p14:tracePt t="4762" x="4271963" y="4283075"/>
          <p14:tracePt t="4775" x="4313238" y="4283075"/>
          <p14:tracePt t="4791" x="4352925" y="4283075"/>
          <p14:tracePt t="4808" x="4394200" y="4283075"/>
          <p14:tracePt t="4825" x="4424363" y="4292600"/>
          <p14:tracePt t="4828" x="4445000" y="4292600"/>
          <p14:tracePt t="4841" x="4486275" y="4292600"/>
          <p14:tracePt t="4859" x="4527550" y="4292600"/>
          <p14:tracePt t="4874" x="4546600" y="4292600"/>
          <p14:tracePt t="4891" x="4557713" y="4292600"/>
          <p14:tracePt t="4908" x="4629150" y="4292600"/>
          <p14:tracePt t="4924" x="4679950" y="4283075"/>
          <p14:tracePt t="4942" x="4822825" y="4241800"/>
          <p14:tracePt t="4958" x="4883150" y="4241800"/>
          <p14:tracePt t="4974" x="4933950" y="4241800"/>
          <p14:tracePt t="4991" x="4986338" y="4232275"/>
          <p14:tracePt t="5008" x="5005388" y="4221163"/>
          <p14:tracePt t="5026" x="5026025" y="4211638"/>
          <p14:tracePt t="5029" x="5046663" y="4202113"/>
          <p14:tracePt t="5041" x="5067300" y="4191000"/>
          <p14:tracePt t="5058" x="5087938" y="4191000"/>
          <p14:tracePt t="5076" x="5108575" y="4181475"/>
          <p14:tracePt t="5078" x="5118100" y="4181475"/>
          <p14:tracePt t="5091" x="5127625" y="4181475"/>
          <p14:tracePt t="5109" x="5138738" y="4170363"/>
          <p14:tracePt t="5111" x="5148263" y="4170363"/>
          <p14:tracePt t="5125" x="5168900" y="4170363"/>
          <p14:tracePt t="5141" x="5180013" y="4170363"/>
          <p14:tracePt t="5158" x="5199063" y="4170363"/>
          <p14:tracePt t="5161" x="5210175" y="4170363"/>
          <p14:tracePt t="5174" x="5230813" y="4170363"/>
          <p14:tracePt t="5191" x="5240338" y="4170363"/>
          <p14:tracePt t="5208" x="5260975" y="4170363"/>
          <p14:tracePt t="5224" x="5270500" y="4170363"/>
          <p14:tracePt t="5242" x="5281613" y="4170363"/>
          <p14:tracePt t="5258" x="5291138" y="4170363"/>
          <p14:tracePt t="5275" x="5311775" y="4170363"/>
          <p14:tracePt t="5291" x="5332413" y="4170363"/>
          <p14:tracePt t="5307" x="5341938" y="4170363"/>
          <p14:tracePt t="5325" x="5353050" y="4170363"/>
          <p14:tracePt t="5343" x="5362575" y="4170363"/>
          <p14:tracePt t="5358" x="5373688" y="4170363"/>
          <p14:tracePt t="5375" x="5383213" y="4170363"/>
          <p14:tracePt t="5392" x="5392738" y="4170363"/>
          <p14:tracePt t="5408" x="5413375" y="4181475"/>
          <p14:tracePt t="5425" x="5424488" y="4191000"/>
          <p14:tracePt t="5441" x="5434013" y="4191000"/>
          <p14:tracePt t="5458" x="5445125" y="4202113"/>
          <p14:tracePt t="5475" x="5464175" y="4202113"/>
          <p14:tracePt t="5492" x="5475288" y="4211638"/>
          <p14:tracePt t="5510" x="5495925" y="4221163"/>
          <p14:tracePt t="5525" x="5505450" y="4221163"/>
          <p14:tracePt t="5542" x="5526088" y="4221163"/>
          <p14:tracePt t="5546" x="5526088" y="4232275"/>
          <p14:tracePt t="5553" x="5535613" y="4232275"/>
          <p14:tracePt t="5560" x="5546725" y="4232275"/>
          <p14:tracePt t="5575" x="5556250" y="4232275"/>
          <p14:tracePt t="5591" x="5576888" y="4241800"/>
          <p14:tracePt t="5610" x="5627688" y="4252913"/>
          <p14:tracePt t="5626" x="5657850" y="4252913"/>
          <p14:tracePt t="5630" x="5657850" y="4262438"/>
          <p14:tracePt t="5644" x="5678488" y="4273550"/>
          <p14:tracePt t="5659" x="5689600" y="4273550"/>
          <p14:tracePt t="5676" x="5708650" y="4273550"/>
          <p14:tracePt t="5677" x="5708650" y="4283075"/>
          <p14:tracePt t="5692" x="5719763" y="4283075"/>
          <p14:tracePt t="5708" x="5749925" y="4283075"/>
          <p14:tracePt t="5724" x="5770563" y="4303713"/>
          <p14:tracePt t="5742" x="5811838" y="4313238"/>
          <p14:tracePt t="5758" x="5842000" y="4324350"/>
          <p14:tracePt t="6661" x="5862638" y="4324350"/>
          <p14:tracePt t="6668" x="5883275" y="4324350"/>
          <p14:tracePt t="6675" x="5903913" y="4324350"/>
          <p14:tracePt t="6691" x="5943600" y="4324350"/>
          <p14:tracePt t="6707" x="5984875" y="4324350"/>
          <p14:tracePt t="6724" x="6026150" y="4333875"/>
          <p14:tracePt t="6741" x="6086475" y="4354513"/>
          <p14:tracePt t="6742" x="6107113" y="4354513"/>
          <p14:tracePt t="6758" x="6148388" y="4364038"/>
          <p14:tracePt t="6775" x="6178550" y="4375150"/>
          <p14:tracePt t="6791" x="6188075" y="4375150"/>
          <p14:tracePt t="6808" x="6208713" y="4384675"/>
          <p14:tracePt t="6827" x="6219825" y="4384675"/>
          <p14:tracePt t="6841" x="6229350" y="4384675"/>
          <p14:tracePt t="6857" x="6238875" y="4384675"/>
          <p14:tracePt t="6883" x="6249988" y="4384675"/>
          <p14:tracePt t="6917" x="6259513" y="4384675"/>
          <p14:tracePt t="7092" x="6259513" y="4395788"/>
          <p14:tracePt t="7105" x="6249988" y="4395788"/>
          <p14:tracePt t="7113" x="6238875" y="4395788"/>
          <p14:tracePt t="7124" x="6219825" y="4395788"/>
          <p14:tracePt t="7141" x="6178550" y="4405313"/>
          <p14:tracePt t="7142" x="6127750" y="4405313"/>
          <p14:tracePt t="7158" x="6026150" y="4405313"/>
          <p14:tracePt t="7175" x="5811838" y="4416425"/>
          <p14:tracePt t="7191" x="5719763" y="4416425"/>
          <p14:tracePt t="7207" x="5648325" y="4416425"/>
          <p14:tracePt t="7225" x="5535613" y="4416425"/>
          <p14:tracePt t="7241" x="5373688" y="4416425"/>
          <p14:tracePt t="7257" x="5189538" y="4416425"/>
          <p14:tracePt t="7274" x="4843463" y="4416425"/>
          <p14:tracePt t="7291" x="4679950" y="4416425"/>
          <p14:tracePt t="7308" x="4343400" y="4435475"/>
          <p14:tracePt t="7324" x="4138613" y="4456113"/>
          <p14:tracePt t="7341" x="3944938" y="4476750"/>
          <p14:tracePt t="7344" x="3905250" y="4486275"/>
          <p14:tracePt t="7357" x="3833813" y="4486275"/>
          <p14:tracePt t="7360" x="3762375" y="4497388"/>
          <p14:tracePt t="7374" x="3670300" y="4506913"/>
          <p14:tracePt t="7391" x="3578225" y="4518025"/>
          <p14:tracePt t="7394" x="3548063" y="4527550"/>
          <p14:tracePt t="7407" x="3497263" y="4527550"/>
          <p14:tracePt t="7424" x="3455988" y="4538663"/>
          <p14:tracePt t="7441" x="3395663" y="4557713"/>
          <p14:tracePt t="7443" x="3375025" y="4568825"/>
          <p14:tracePt t="7458" x="3333750" y="4578350"/>
          <p14:tracePt t="7475" x="3292475" y="4589463"/>
          <p14:tracePt t="7477" x="3282950" y="4589463"/>
          <p14:tracePt t="7491" x="3273425" y="4598988"/>
          <p14:tracePt t="7508" x="3221038" y="4610100"/>
          <p14:tracePt t="7525" x="3201988" y="4619625"/>
          <p14:tracePt t="7541" x="3181350" y="4619625"/>
          <p14:tracePt t="7558" x="3170238" y="4629150"/>
          <p14:tracePt t="7560" x="3160713" y="4629150"/>
          <p14:tracePt t="7574" x="3160713" y="4640263"/>
          <p14:tracePt t="7575" x="3149600" y="4640263"/>
          <p14:tracePt t="7591" x="3140075" y="4640263"/>
          <p14:tracePt t="7625" x="3130550" y="4640263"/>
          <p14:tracePt t="7703" x="3130550" y="4649788"/>
          <p14:tracePt t="7731" x="3140075" y="4649788"/>
          <p14:tracePt t="7742" x="3149600" y="4649788"/>
          <p14:tracePt t="7757" x="3170238" y="4649788"/>
          <p14:tracePt t="7772" x="3190875" y="4649788"/>
          <p14:tracePt t="7778" x="3201988" y="4649788"/>
          <p14:tracePt t="7791" x="3211513" y="4649788"/>
          <p14:tracePt t="7792" x="3221038" y="4649788"/>
          <p14:tracePt t="7807" x="3252788" y="4649788"/>
          <p14:tracePt t="7824" x="3282950" y="4649788"/>
          <p14:tracePt t="7827" x="3292475" y="4649788"/>
          <p14:tracePt t="7841" x="3324225" y="4649788"/>
          <p14:tracePt t="7843" x="3354388" y="4649788"/>
          <p14:tracePt t="7858" x="3414713" y="4649788"/>
          <p14:tracePt t="7874" x="3467100" y="4649788"/>
          <p14:tracePt t="7876" x="3486150" y="4649788"/>
          <p14:tracePt t="7891" x="3527425" y="4649788"/>
          <p14:tracePt t="7908" x="3578225" y="4649788"/>
          <p14:tracePt t="7911" x="3589338" y="4649788"/>
          <p14:tracePt t="7925" x="3619500" y="4649788"/>
          <p14:tracePt t="7927" x="3640138" y="4649788"/>
          <p14:tracePt t="7941" x="3670300" y="4649788"/>
          <p14:tracePt t="7958" x="3700463" y="4649788"/>
          <p14:tracePt t="7975" x="3732213" y="4649788"/>
          <p14:tracePt t="7991" x="3751263" y="4649788"/>
          <p14:tracePt t="8008" x="3783013" y="4649788"/>
          <p14:tracePt t="8024" x="3813175" y="4649788"/>
          <p14:tracePt t="8041" x="3843338" y="4649788"/>
          <p14:tracePt t="8043" x="3863975" y="4649788"/>
          <p14:tracePt t="8059" x="3873500" y="4649788"/>
          <p14:tracePt t="8074" x="3905250" y="4649788"/>
          <p14:tracePt t="8093" x="3925888" y="4649788"/>
          <p14:tracePt t="8108" x="3956050" y="4649788"/>
          <p14:tracePt t="8125" x="3976688" y="4649788"/>
          <p14:tracePt t="8129" x="3986213" y="4649788"/>
          <p14:tracePt t="8144" x="4006850" y="4649788"/>
          <p14:tracePt t="8152" x="4027488" y="4649788"/>
          <p14:tracePt t="8157" x="4037013" y="4649788"/>
          <p14:tracePt t="8163" x="4048125" y="4649788"/>
          <p14:tracePt t="8178" x="4067175" y="4649788"/>
          <p14:tracePt t="8184" x="4087813" y="4649788"/>
          <p14:tracePt t="8198" x="4108450" y="4649788"/>
          <p14:tracePt t="8207" x="4129088" y="4649788"/>
          <p14:tracePt t="8225" x="4138613" y="4649788"/>
          <p14:tracePt t="8228" x="4159250" y="4649788"/>
          <p14:tracePt t="8234" x="4170363" y="4649788"/>
          <p14:tracePt t="8239" x="4179888" y="4649788"/>
          <p14:tracePt t="8248" x="4191000" y="4649788"/>
          <p14:tracePt t="8257" x="4210050" y="4649788"/>
          <p14:tracePt t="8274" x="4230688" y="4649788"/>
          <p14:tracePt t="8291" x="4262438" y="4649788"/>
          <p14:tracePt t="8308" x="4281488" y="4649788"/>
          <p14:tracePt t="8310" x="4292600" y="4649788"/>
          <p14:tracePt t="8324" x="4302125" y="4649788"/>
          <p14:tracePt t="8326" x="4313238" y="4649788"/>
          <p14:tracePt t="8341" x="4343400" y="4649788"/>
          <p14:tracePt t="8360" x="4394200" y="4649788"/>
          <p14:tracePt t="8375" x="4403725" y="4660900"/>
          <p14:tracePt t="8392" x="4424363" y="4670425"/>
          <p14:tracePt t="8394" x="4445000" y="4670425"/>
          <p14:tracePt t="8408" x="4456113" y="4670425"/>
          <p14:tracePt t="8409" x="4465638" y="4670425"/>
          <p14:tracePt t="8425" x="4495800" y="4681538"/>
          <p14:tracePt t="8441" x="4516438" y="4681538"/>
          <p14:tracePt t="8442" x="4527550" y="4681538"/>
          <p14:tracePt t="8457" x="4537075" y="4681538"/>
          <p14:tracePt t="8474" x="4557713" y="4691063"/>
          <p14:tracePt t="8492" x="4597400" y="4700588"/>
          <p14:tracePt t="8508" x="4629150" y="4700588"/>
          <p14:tracePt t="8525" x="4649788" y="4711700"/>
          <p14:tracePt t="8529" x="4659313" y="4711700"/>
          <p14:tracePt t="8534" x="4668838" y="4721225"/>
          <p14:tracePt t="8544" x="4679950" y="4721225"/>
          <p14:tracePt t="8558" x="4710113" y="4721225"/>
          <p14:tracePt t="8563" x="4730750" y="4721225"/>
          <p14:tracePt t="8568" x="4751388" y="4721225"/>
          <p14:tracePt t="8575" x="4781550" y="4721225"/>
          <p14:tracePt t="8591" x="4822825" y="4721225"/>
          <p14:tracePt t="8597" x="4843463" y="4721225"/>
          <p14:tracePt t="8608" x="4873625" y="4721225"/>
          <p14:tracePt t="8612" x="4894263" y="4721225"/>
          <p14:tracePt t="8618" x="4914900" y="4721225"/>
          <p14:tracePt t="8627" x="4924425" y="4721225"/>
          <p14:tracePt t="8641" x="4986338" y="4721225"/>
          <p14:tracePt t="8658" x="5046663" y="4721225"/>
          <p14:tracePt t="8663" x="5056188" y="4721225"/>
          <p14:tracePt t="8669" x="5076825" y="4721225"/>
          <p14:tracePt t="8677" x="5118100" y="4721225"/>
          <p14:tracePt t="8692" x="5159375" y="4721225"/>
          <p14:tracePt t="8695" x="5189538" y="4721225"/>
          <p14:tracePt t="8708" x="5249863" y="4721225"/>
          <p14:tracePt t="8725" x="5302250" y="4721225"/>
          <p14:tracePt t="8741" x="5353050" y="4732338"/>
          <p14:tracePt t="8745" x="5373688" y="4732338"/>
          <p14:tracePt t="8752" x="5392738" y="4732338"/>
          <p14:tracePt t="8760" x="5413375" y="4732338"/>
          <p14:tracePt t="8774" x="5445125" y="4751388"/>
          <p14:tracePt t="8791" x="5484813" y="4751388"/>
          <p14:tracePt t="8807" x="5495925" y="4751388"/>
          <p14:tracePt t="8809" x="5505450" y="4751388"/>
          <p14:tracePt t="8824" x="5514975" y="4751388"/>
          <p14:tracePt t="8842" x="5535613" y="4751388"/>
          <p14:tracePt t="8858" x="5546725" y="4751388"/>
          <p14:tracePt t="8875" x="5567363" y="4751388"/>
          <p14:tracePt t="8880" x="5576888" y="4751388"/>
          <p14:tracePt t="8894" x="5586413" y="4751388"/>
          <p14:tracePt t="8908" x="5597525" y="4751388"/>
          <p14:tracePt t="8925" x="5607050" y="4751388"/>
          <p14:tracePt t="8941" x="5618163" y="4751388"/>
          <p14:tracePt t="8944" x="5627688" y="4751388"/>
          <p14:tracePt t="8961" x="5638800" y="4751388"/>
          <p14:tracePt t="8975" x="5648325" y="4751388"/>
          <p14:tracePt t="8991" x="5668963" y="4751388"/>
          <p14:tracePt t="9008" x="5678488" y="4751388"/>
          <p14:tracePt t="9025" x="5689600" y="4751388"/>
          <p14:tracePt t="9561" x="5719763" y="4751388"/>
          <p14:tracePt t="9570" x="5749925" y="4751388"/>
          <p14:tracePt t="9572" x="5780088" y="4751388"/>
          <p14:tracePt t="9580" x="5800725" y="4751388"/>
          <p14:tracePt t="9591" x="5821363" y="4751388"/>
          <p14:tracePt t="9595" x="5851525" y="4751388"/>
          <p14:tracePt t="9608" x="5892800" y="4751388"/>
          <p14:tracePt t="9624" x="5922963" y="4751388"/>
          <p14:tracePt t="9641" x="5964238" y="4751388"/>
          <p14:tracePt t="9658" x="5994400" y="4751388"/>
          <p14:tracePt t="9675" x="6015038" y="4751388"/>
          <p14:tracePt t="9677" x="6026150" y="4751388"/>
          <p14:tracePt t="9691" x="6035675" y="4751388"/>
          <p14:tracePt t="9693" x="6045200" y="4762500"/>
          <p14:tracePt t="9708" x="6056313" y="4762500"/>
          <p14:tracePt t="9725" x="6076950" y="4762500"/>
          <p14:tracePt t="9741" x="6086475" y="4762500"/>
          <p14:tracePt t="9757" x="6107113" y="4762500"/>
          <p14:tracePt t="9774" x="6127750" y="4762500"/>
          <p14:tracePt t="9791" x="6137275" y="4762500"/>
          <p14:tracePt t="9807" x="6157913" y="4762500"/>
          <p14:tracePt t="9825" x="6167438" y="4762500"/>
          <p14:tracePt t="9841" x="6178550" y="4762500"/>
          <p14:tracePt t="9858" x="6188075" y="4762500"/>
          <p14:tracePt t="9881" x="6199188" y="4762500"/>
          <p14:tracePt t="9923" x="6208713" y="4762500"/>
          <p14:tracePt t="10335" x="6432550" y="4681538"/>
          <p14:tracePt t="10343" x="6810375" y="4518025"/>
          <p14:tracePt t="10347" x="6983413" y="4446588"/>
          <p14:tracePt t="10357" x="7096125" y="4405313"/>
          <p14:tracePt t="10374" x="7361238" y="4313238"/>
          <p14:tracePt t="10375" x="7462838" y="4283075"/>
          <p14:tracePt t="10390" x="7626350" y="4221163"/>
          <p14:tracePt t="10407" x="7789863" y="4181475"/>
          <p14:tracePt t="10424" x="7972425" y="4130675"/>
          <p14:tracePt t="10441" x="8064500" y="4110038"/>
          <p14:tracePt t="10458" x="8135938" y="4089400"/>
          <p14:tracePt t="10462" x="8156575" y="4079875"/>
          <p14:tracePt t="10475" x="8216900" y="4059238"/>
          <p14:tracePt t="10491" x="8299450" y="4038600"/>
          <p14:tracePt t="10493" x="8329613" y="4027488"/>
          <p14:tracePt t="10511" x="8380413" y="3997325"/>
          <p14:tracePt t="10524" x="8410575" y="3987800"/>
          <p14:tracePt t="10541" x="8442325" y="3967163"/>
          <p14:tracePt t="10545" x="8462963" y="3956050"/>
          <p14:tracePt t="10558" x="8482013" y="3946525"/>
          <p14:tracePt t="10574" x="8523288" y="3925888"/>
          <p14:tracePt t="10593" x="8574088" y="3905250"/>
          <p14:tracePt t="10608" x="8594725" y="3884613"/>
          <p14:tracePt t="10625" x="8624888" y="3875088"/>
          <p14:tracePt t="10628" x="8636000" y="3875088"/>
          <p14:tracePt t="10641" x="8656638" y="3865563"/>
          <p14:tracePt t="10658" x="8666163" y="3865563"/>
          <p14:tracePt t="10675" x="8686800" y="3854450"/>
          <p14:tracePt t="10677" x="8696325" y="3854450"/>
          <p14:tracePt t="10690" x="8716963" y="3844925"/>
          <p14:tracePt t="10708" x="8737600" y="3844925"/>
          <p14:tracePt t="10711" x="8747125" y="3844925"/>
          <p14:tracePt t="10725" x="8758238" y="3844925"/>
          <p14:tracePt t="10741" x="8778875" y="3844925"/>
          <p14:tracePt t="10758" x="8809038" y="3844925"/>
          <p14:tracePt t="10775" x="8829675" y="3844925"/>
          <p14:tracePt t="10791" x="8839200" y="3844925"/>
          <p14:tracePt t="10809" x="8850313" y="3844925"/>
          <p14:tracePt t="10825" x="8859838" y="3844925"/>
          <p14:tracePt t="10840" x="8869363" y="3844925"/>
          <p14:tracePt t="10857" x="8869363" y="3854450"/>
          <p14:tracePt t="10874" x="8880475" y="3854450"/>
          <p14:tracePt t="10900" x="8890000" y="3854450"/>
          <p14:tracePt t="10924" x="8901113" y="3854450"/>
          <p14:tracePt t="11856" x="8901113" y="3905250"/>
          <p14:tracePt t="11864" x="8869363" y="3967163"/>
          <p14:tracePt t="11874" x="8850313" y="4038600"/>
          <p14:tracePt t="11891" x="8829675" y="4119563"/>
          <p14:tracePt t="11894" x="8829675" y="4140200"/>
          <p14:tracePt t="11909" x="8818563" y="4170363"/>
          <p14:tracePt t="11924" x="8818563" y="4181475"/>
          <p14:tracePt t="11942" x="8818563" y="4191000"/>
          <p14:tracePt t="11944" x="8818563" y="4202113"/>
          <p14:tracePt t="11958" x="8818563" y="4211638"/>
          <p14:tracePt t="11974" x="8818563" y="4232275"/>
          <p14:tracePt t="11991" x="8818563" y="4241800"/>
          <p14:tracePt t="12008" x="8818563" y="4252913"/>
          <p14:tracePt t="12035" x="8818563" y="4262438"/>
          <p14:tracePt t="12057" x="8818563" y="4273550"/>
          <p14:tracePt t="12095" x="8818563" y="4283075"/>
          <p14:tracePt t="12107" x="8818563" y="4292600"/>
          <p14:tracePt t="12126" x="8818563" y="4303713"/>
          <p14:tracePt t="12134" x="8818563" y="4313238"/>
          <p14:tracePt t="12149" x="8829675" y="4313238"/>
          <p14:tracePt t="12163" x="8829675" y="4324350"/>
          <p14:tracePt t="12190" x="8839200" y="4324350"/>
          <p14:tracePt t="12282" x="8850313" y="4324350"/>
          <p14:tracePt t="12318" x="8859838" y="4324350"/>
          <p14:tracePt t="12339" x="8869363" y="4324350"/>
          <p14:tracePt t="12350" x="8880475" y="4324350"/>
          <p14:tracePt t="12357" x="8901113" y="4324350"/>
          <p14:tracePt t="12374" x="8940800" y="4324350"/>
          <p14:tracePt t="12391" x="8982075" y="4313238"/>
          <p14:tracePt t="12395" x="9002713" y="4303713"/>
          <p14:tracePt t="12407" x="9074150" y="4292600"/>
          <p14:tracePt t="12424" x="9185275" y="4273550"/>
          <p14:tracePt t="12426" x="9226550" y="4273550"/>
          <p14:tracePt t="12443" x="9309100" y="4262438"/>
          <p14:tracePt t="12457" x="9390063" y="4262438"/>
          <p14:tracePt t="12474" x="9431338" y="4262438"/>
          <p14:tracePt t="12477" x="9440863" y="4262438"/>
          <p14:tracePt t="12491" x="9471025" y="4273550"/>
          <p14:tracePt t="12507" x="9491663" y="4273550"/>
          <p14:tracePt t="12524" x="9521825" y="4273550"/>
          <p14:tracePt t="12528" x="9532938" y="4273550"/>
          <p14:tracePt t="12541" x="9563100" y="4273550"/>
          <p14:tracePt t="12558" x="9593263" y="4273550"/>
          <p14:tracePt t="12560" x="9613900" y="4273550"/>
          <p14:tracePt t="12575" x="9634538" y="4273550"/>
          <p14:tracePt t="12591" x="9655175" y="4273550"/>
          <p14:tracePt t="12608" x="9685338" y="4273550"/>
          <p14:tracePt t="12612" x="9696450" y="4273550"/>
          <p14:tracePt t="12624" x="9715500" y="4273550"/>
          <p14:tracePt t="12641" x="9736138" y="4262438"/>
          <p14:tracePt t="12645" x="9747250" y="4262438"/>
          <p14:tracePt t="12659" x="9767888" y="4262438"/>
          <p14:tracePt t="12674" x="9786938" y="4252913"/>
          <p14:tracePt t="12691" x="9818688" y="4252913"/>
          <p14:tracePt t="12694" x="9828213" y="4241800"/>
          <p14:tracePt t="12708" x="9858375" y="4241800"/>
          <p14:tracePt t="12725" x="9879013" y="4241800"/>
          <p14:tracePt t="12741" x="9909175" y="4241800"/>
          <p14:tracePt t="12742" x="9920288" y="4241800"/>
          <p14:tracePt t="12758" x="9940925" y="4241800"/>
          <p14:tracePt t="12774" x="9971088" y="4241800"/>
          <p14:tracePt t="12791" x="10001250" y="4241800"/>
          <p14:tracePt t="12807" x="10021888" y="4241800"/>
          <p14:tracePt t="12824" x="10042525" y="4241800"/>
          <p14:tracePt t="12826" x="10052050" y="4252913"/>
          <p14:tracePt t="12840" x="10072688" y="4252913"/>
          <p14:tracePt t="12858" x="10093325" y="4262438"/>
          <p14:tracePt t="12862" x="10102850" y="4262438"/>
          <p14:tracePt t="12876" x="10123488" y="4273550"/>
          <p14:tracePt t="12891" x="10134600" y="4283075"/>
          <p14:tracePt t="12908" x="10155238" y="4283075"/>
          <p14:tracePt t="12911" x="10164763" y="4283075"/>
          <p14:tracePt t="12933" x="10164763" y="4292600"/>
          <p14:tracePt t="12941" x="10174288" y="4292600"/>
          <p14:tracePt t="12969" x="10185400" y="4303713"/>
          <p14:tracePt t="13446" x="10215563" y="4303713"/>
          <p14:tracePt t="13455" x="10266363" y="4303713"/>
          <p14:tracePt t="13461" x="10298113" y="4303713"/>
          <p14:tracePt t="13476" x="10348913" y="4303713"/>
          <p14:tracePt t="13479" x="10367963" y="4303713"/>
          <p14:tracePt t="13493" x="10409238" y="4303713"/>
          <p14:tracePt t="13508" x="10450513" y="4303713"/>
          <p14:tracePt t="13526" x="10501313" y="4303713"/>
          <p14:tracePt t="13528" x="10510838" y="4303713"/>
          <p14:tracePt t="13534" x="10531475" y="4303713"/>
          <p14:tracePt t="13541" x="10552113" y="4303713"/>
          <p14:tracePt t="13557" x="10602913" y="4303713"/>
          <p14:tracePt t="13574" x="10664825" y="4303713"/>
          <p14:tracePt t="13592" x="10745788" y="4292600"/>
          <p14:tracePt t="13608" x="10807700" y="4292600"/>
          <p14:tracePt t="13627" x="10858500" y="4292600"/>
          <p14:tracePt t="13642" x="10898188" y="4292600"/>
          <p14:tracePt t="13659" x="10909300" y="4292600"/>
          <p14:tracePt t="13676" x="10918825" y="4292600"/>
          <p14:tracePt t="13692" x="10939463" y="4292600"/>
          <p14:tracePt t="13710" x="10960100" y="4292600"/>
          <p14:tracePt t="13725" x="10969625" y="4292600"/>
          <p14:tracePt t="13741" x="10980738" y="4292600"/>
          <p14:tracePt t="13758" x="10990263" y="4292600"/>
          <p14:tracePt t="13775" x="11001375" y="4292600"/>
          <p14:tracePt t="13809" x="11010900" y="4292600"/>
          <p14:tracePt t="13815" x="11022013" y="4292600"/>
          <p14:tracePt t="13828" x="11031538" y="4292600"/>
          <p14:tracePt t="13842" x="11041063" y="4292600"/>
          <p14:tracePt t="13858" x="11061700" y="4303713"/>
          <p14:tracePt t="13875" x="11072813" y="4303713"/>
          <p14:tracePt t="13894" x="11091863" y="4303713"/>
          <p14:tracePt t="13914" x="11102975" y="4303713"/>
          <p14:tracePt t="13926" x="11123613" y="4303713"/>
          <p14:tracePt t="13944" x="11133138" y="4303713"/>
          <p14:tracePt t="13959" x="11153775" y="4303713"/>
          <p14:tracePt t="13976" x="11163300" y="4303713"/>
          <p14:tracePt t="13991" x="11183938" y="4303713"/>
          <p14:tracePt t="14008" x="11195050" y="4303713"/>
          <p14:tracePt t="14010" x="11204575" y="4303713"/>
          <p14:tracePt t="14025" x="11215688" y="4303713"/>
          <p14:tracePt t="14041" x="11225213" y="4303713"/>
          <p14:tracePt t="14058" x="11234738" y="4303713"/>
          <p14:tracePt t="14081" x="11245850" y="4303713"/>
          <p14:tracePt t="14109" x="11245850" y="4313238"/>
          <p14:tracePt t="14116" x="11255375" y="4313238"/>
          <p14:tracePt t="14124" x="11266488" y="4313238"/>
          <p14:tracePt t="14153" x="11266488" y="4324350"/>
          <p14:tracePt t="14159" x="11276013" y="4324350"/>
          <p14:tracePt t="14175" x="11276013" y="4333875"/>
          <p14:tracePt t="14194" x="11285538" y="4333875"/>
          <p14:tracePt t="14229" x="11296650" y="4333875"/>
          <p14:tracePt t="14266" x="11306175" y="4333875"/>
          <p14:tracePt t="14397" x="11306175" y="4344988"/>
          <p14:tracePt t="14441" x="11296650" y="4354513"/>
          <p14:tracePt t="14448" x="11276013" y="4364038"/>
          <p14:tracePt t="14461" x="11183938" y="4384675"/>
          <p14:tracePt t="14477" x="10909300" y="4446588"/>
          <p14:tracePt t="14481" x="10756900" y="4467225"/>
          <p14:tracePt t="14487" x="10491788" y="4518025"/>
          <p14:tracePt t="14494" x="10164763" y="4578350"/>
          <p14:tracePt t="14509" x="9961563" y="4619625"/>
          <p14:tracePt t="14524" x="9705975" y="4681538"/>
          <p14:tracePt t="14542" x="9348788" y="4732338"/>
          <p14:tracePt t="14557" x="9175750" y="4762500"/>
          <p14:tracePt t="14575" x="8991600" y="4792663"/>
          <p14:tracePt t="14591" x="8850313" y="4822825"/>
          <p14:tracePt t="14608" x="8797925" y="4822825"/>
          <p14:tracePt t="14626" x="8767763" y="4843463"/>
          <p14:tracePt t="14641" x="8747125" y="4843463"/>
          <p14:tracePt t="14658" x="8737600" y="4843463"/>
          <p14:tracePt t="14675" x="8726488" y="4854575"/>
          <p14:tracePt t="14691" x="8716963" y="4854575"/>
          <p14:tracePt t="14713" x="8707438" y="4854575"/>
          <p14:tracePt t="14726" x="8696325" y="4854575"/>
          <p14:tracePt t="14742" x="8686800" y="4864100"/>
          <p14:tracePt t="14758" x="8675688" y="4864100"/>
          <p14:tracePt t="14775" x="8666163" y="4864100"/>
          <p14:tracePt t="14777" x="8666163" y="4875213"/>
          <p14:tracePt t="14791" x="8656638" y="4875213"/>
          <p14:tracePt t="14816" x="8645525" y="4875213"/>
          <p14:tracePt t="14831" x="8636000" y="4875213"/>
          <p14:tracePt t="14971" x="8645525" y="4875213"/>
          <p14:tracePt t="14993" x="8656638" y="4864100"/>
          <p14:tracePt t="15005" x="8675688" y="4864100"/>
          <p14:tracePt t="15020" x="8686800" y="4854575"/>
          <p14:tracePt t="15025" x="8696325" y="4843463"/>
          <p14:tracePt t="15041" x="8726488" y="4843463"/>
          <p14:tracePt t="15058" x="8758238" y="4822825"/>
          <p14:tracePt t="15060" x="8778875" y="4822825"/>
          <p14:tracePt t="15074" x="8809038" y="4813300"/>
          <p14:tracePt t="15075" x="8829675" y="4803775"/>
          <p14:tracePt t="15091" x="8859838" y="4803775"/>
          <p14:tracePt t="15108" x="8910638" y="4783138"/>
          <p14:tracePt t="15110" x="8921750" y="4783138"/>
          <p14:tracePt t="15124" x="8940800" y="4772025"/>
          <p14:tracePt t="15125" x="8951913" y="4772025"/>
          <p14:tracePt t="15142" x="8991600" y="4772025"/>
          <p14:tracePt t="15144" x="9002713" y="4762500"/>
          <p14:tracePt t="15158" x="9023350" y="4751388"/>
          <p14:tracePt t="15174" x="9043988" y="4751388"/>
          <p14:tracePt t="15191" x="9063038" y="4751388"/>
          <p14:tracePt t="15193" x="9063038" y="4741863"/>
          <p14:tracePt t="15208" x="9074150" y="4741863"/>
          <p14:tracePt t="15209" x="9094788" y="4741863"/>
          <p14:tracePt t="15224" x="9124950" y="4732338"/>
          <p14:tracePt t="15242" x="9185275" y="4732338"/>
          <p14:tracePt t="15258" x="9226550" y="4732338"/>
          <p14:tracePt t="15275" x="9247188" y="4732338"/>
          <p14:tracePt t="15277" x="9277350" y="4732338"/>
          <p14:tracePt t="15291" x="9318625" y="4732338"/>
          <p14:tracePt t="15308" x="9348788" y="4732338"/>
          <p14:tracePt t="15325" x="9390063" y="4732338"/>
          <p14:tracePt t="15327" x="9399588" y="4732338"/>
          <p14:tracePt t="15341" x="9431338" y="4732338"/>
          <p14:tracePt t="15359" x="9461500" y="4732338"/>
          <p14:tracePt t="15361" x="9482138" y="4732338"/>
          <p14:tracePt t="15375" x="9502775" y="4732338"/>
          <p14:tracePt t="15392" x="9512300" y="4732338"/>
          <p14:tracePt t="15394" x="9521825" y="4741863"/>
          <p14:tracePt t="15408" x="9542463" y="4741863"/>
          <p14:tracePt t="15425" x="9574213" y="4741863"/>
          <p14:tracePt t="15441" x="9583738" y="4741863"/>
          <p14:tracePt t="15459" x="9613900" y="4741863"/>
          <p14:tracePt t="15474" x="9634538" y="4741863"/>
          <p14:tracePt t="15491" x="9655175" y="4741863"/>
          <p14:tracePt t="15509" x="9685338" y="4741863"/>
          <p14:tracePt t="15525" x="9705975" y="4741863"/>
          <p14:tracePt t="15542" x="9726613" y="4741863"/>
          <p14:tracePt t="15544" x="9736138" y="4741863"/>
          <p14:tracePt t="15558" x="9756775" y="4741863"/>
          <p14:tracePt t="15575" x="9767888" y="4741863"/>
          <p14:tracePt t="15591" x="9786938" y="4741863"/>
          <p14:tracePt t="15593" x="9798050" y="4741863"/>
          <p14:tracePt t="15608" x="9807575" y="4741863"/>
          <p14:tracePt t="15625" x="9818688" y="4741863"/>
          <p14:tracePt t="15643" x="9828213" y="4741863"/>
          <p14:tracePt t="15658" x="9839325" y="4741863"/>
          <p14:tracePt t="15675" x="9848850" y="4741863"/>
          <p14:tracePt t="15692" x="9858375" y="4741863"/>
          <p14:tracePt t="16238" x="9767888" y="4792663"/>
          <p14:tracePt t="16245" x="9655175" y="4843463"/>
          <p14:tracePt t="16258" x="9542463" y="4905375"/>
          <p14:tracePt t="16275" x="9482138" y="4935538"/>
          <p14:tracePt t="16276" x="9461500" y="4946650"/>
          <p14:tracePt t="16291" x="9420225" y="4965700"/>
          <p14:tracePt t="16308" x="9390063" y="4986338"/>
          <p14:tracePt t="16325" x="9339263" y="4986338"/>
          <p14:tracePt t="16341" x="9297988" y="5006975"/>
          <p14:tracePt t="16359" x="9267825" y="5018088"/>
          <p14:tracePt t="16361" x="9247188" y="5018088"/>
          <p14:tracePt t="16375" x="9226550" y="5027613"/>
          <p14:tracePt t="16391" x="9217025" y="5027613"/>
          <p14:tracePt t="16408" x="9205913" y="5037138"/>
          <p14:tracePt t="16410" x="9196388" y="5048250"/>
          <p14:tracePt t="16424" x="9185275" y="5048250"/>
          <p14:tracePt t="16441" x="9175750" y="5048250"/>
          <p14:tracePt t="16459" x="9166225" y="5048250"/>
          <p14:tracePt t="16475" x="9155113" y="5048250"/>
          <p14:tracePt t="16491" x="9145588" y="5048250"/>
          <p14:tracePt t="16636" x="9155113" y="5048250"/>
          <p14:tracePt t="16649" x="9175750" y="5048250"/>
          <p14:tracePt t="16655" x="9196388" y="5048250"/>
          <p14:tracePt t="16675" x="9256713" y="5048250"/>
          <p14:tracePt t="16677" x="9339263" y="5048250"/>
          <p14:tracePt t="16691" x="9482138" y="5057775"/>
          <p14:tracePt t="16708" x="9655175" y="5078413"/>
          <p14:tracePt t="16711" x="9705975" y="5087938"/>
          <p14:tracePt t="16724" x="9756775" y="5087938"/>
          <p14:tracePt t="16741" x="9807575" y="5099050"/>
          <p14:tracePt t="16758" x="9858375" y="5108575"/>
          <p14:tracePt t="16761" x="9879013" y="5108575"/>
          <p14:tracePt t="16774" x="9909175" y="5108575"/>
          <p14:tracePt t="16776" x="9940925" y="5108575"/>
          <p14:tracePt t="16791" x="10012363" y="5108575"/>
          <p14:tracePt t="16808" x="10093325" y="5099050"/>
          <p14:tracePt t="16824" x="10113963" y="5099050"/>
          <p14:tracePt t="16842" x="10134600" y="5099050"/>
          <p14:tracePt t="16844" x="10155238" y="5099050"/>
          <p14:tracePt t="16858" x="10185400" y="5099050"/>
          <p14:tracePt t="16874" x="10215563" y="5099050"/>
          <p14:tracePt t="16891" x="10266363" y="5087938"/>
          <p14:tracePt t="16894" x="10287000" y="5087938"/>
          <p14:tracePt t="16908" x="10337800" y="5087938"/>
          <p14:tracePt t="16925" x="10367963" y="5087938"/>
          <p14:tracePt t="16942" x="10420350" y="5087938"/>
          <p14:tracePt t="16958" x="10450513" y="5087938"/>
          <p14:tracePt t="16976" x="10491788" y="5087938"/>
          <p14:tracePt t="16999" x="10510838" y="5087938"/>
          <p14:tracePt t="17013" x="10531475" y="5087938"/>
          <p14:tracePt t="17025" x="10542588" y="5087938"/>
          <p14:tracePt t="17041" x="10563225" y="5087938"/>
          <p14:tracePt t="17062" x="10572750" y="5087938"/>
          <p14:tracePt t="17076" x="10582275" y="5087938"/>
          <p14:tracePt t="17097" x="10593388" y="5087938"/>
          <p14:tracePt t="17120" x="10602913" y="5087938"/>
          <p14:tracePt t="17154" x="10614025" y="5087938"/>
          <p14:tracePt t="17864" x="10633075" y="5087938"/>
          <p14:tracePt t="17871" x="10644188" y="5087938"/>
          <p14:tracePt t="17877" x="10664825" y="5087938"/>
          <p14:tracePt t="17891" x="10694988" y="5087938"/>
          <p14:tracePt t="17908" x="10715625" y="5087938"/>
          <p14:tracePt t="17909" x="10725150" y="5087938"/>
          <p14:tracePt t="17925" x="10736263" y="5087938"/>
          <p14:tracePt t="17942" x="10756900" y="5087938"/>
          <p14:tracePt t="17958" x="10796588" y="5087938"/>
          <p14:tracePt t="17975" x="10807700" y="5087938"/>
          <p14:tracePt t="17977" x="10817225" y="5087938"/>
          <p14:tracePt t="17991" x="10837863" y="5087938"/>
          <p14:tracePt t="17994" x="10858500" y="5087938"/>
          <p14:tracePt t="18008" x="10868025" y="5087938"/>
          <p14:tracePt t="18010" x="10879138" y="5087938"/>
          <p14:tracePt t="18024" x="10909300" y="5087938"/>
          <p14:tracePt t="18042" x="10929938" y="5087938"/>
          <p14:tracePt t="18044" x="10950575" y="5087938"/>
          <p14:tracePt t="18058" x="10960100" y="5087938"/>
          <p14:tracePt t="18061" x="10969625" y="5087938"/>
          <p14:tracePt t="18075" x="10980738" y="5087938"/>
          <p14:tracePt t="18092" x="11010900" y="5087938"/>
          <p14:tracePt t="18108" x="11022013" y="5087938"/>
          <p14:tracePt t="18128" x="11031538" y="5087938"/>
          <p14:tracePt t="18142" x="11041063" y="5087938"/>
          <p14:tracePt t="18159" x="11041063" y="5099050"/>
          <p14:tracePt t="18175" x="11052175" y="5099050"/>
          <p14:tracePt t="18204" x="11061700" y="5099050"/>
          <p14:tracePt t="18234" x="11072813" y="5099050"/>
          <p14:tracePt t="18345" x="11082338" y="5099050"/>
          <p14:tracePt t="18351" x="11091863" y="5099050"/>
          <p14:tracePt t="18364" x="11102975" y="5099050"/>
          <p14:tracePt t="18379" x="11112500" y="5099050"/>
          <p14:tracePt t="18392" x="11123613" y="5099050"/>
          <p14:tracePt t="18408" x="11133138" y="5099050"/>
          <p14:tracePt t="18425" x="11163300" y="5099050"/>
          <p14:tracePt t="18428" x="11174413" y="5099050"/>
          <p14:tracePt t="18441" x="11204575" y="5099050"/>
          <p14:tracePt t="18459" x="11234738" y="5099050"/>
          <p14:tracePt t="18474" x="11255375" y="5099050"/>
          <p14:tracePt t="18492" x="11306175" y="5099050"/>
          <p14:tracePt t="18508" x="11337925" y="5108575"/>
          <p14:tracePt t="18525" x="11356975" y="5108575"/>
          <p14:tracePt t="18526" x="11368088" y="5108575"/>
          <p14:tracePt t="18541" x="11398250" y="5108575"/>
          <p14:tracePt t="18558" x="11460163" y="5108575"/>
          <p14:tracePt t="18560" x="11480800" y="5119688"/>
          <p14:tracePt t="18574" x="11510963" y="5129213"/>
          <p14:tracePt t="18575" x="11541125" y="5129213"/>
          <p14:tracePt t="18591" x="11582400" y="5129213"/>
          <p14:tracePt t="18608" x="11622088" y="5140325"/>
          <p14:tracePt t="18610" x="11633200" y="5140325"/>
          <p14:tracePt t="18624" x="11642725" y="5140325"/>
          <p14:tracePt t="18625" x="11653838" y="5149850"/>
          <p14:tracePt t="18641" x="11674475" y="5149850"/>
          <p14:tracePt t="18659" x="11693525" y="5149850"/>
          <p14:tracePt t="18674" x="11693525" y="5159375"/>
          <p14:tracePt t="18676" x="11704638" y="5159375"/>
          <p14:tracePt t="18694" x="11714163" y="5159375"/>
          <p14:tracePt t="18724" x="11725275" y="5159375"/>
          <p14:tracePt t="18752" x="11734800" y="5159375"/>
          <p14:tracePt t="18926" x="11734800" y="5170488"/>
          <p14:tracePt t="18933" x="11725275" y="5170488"/>
          <p14:tracePt t="18941" x="11704638" y="5170488"/>
          <p14:tracePt t="18958" x="11571288" y="5200650"/>
          <p14:tracePt t="18960" x="11377613" y="5221288"/>
          <p14:tracePt t="18975" x="10817225" y="5302250"/>
          <p14:tracePt t="18991" x="10563225" y="5353050"/>
          <p14:tracePt t="19008" x="10185400" y="5394325"/>
          <p14:tracePt t="19025" x="9929813" y="5424488"/>
          <p14:tracePt t="19042" x="9736138" y="5456238"/>
          <p14:tracePt t="19044" x="9685338" y="5465763"/>
          <p14:tracePt t="19059" x="9491663" y="5486400"/>
          <p14:tracePt t="19074" x="9390063" y="5495925"/>
          <p14:tracePt t="19091" x="9328150" y="5495925"/>
          <p14:tracePt t="19094" x="9297988" y="5507038"/>
          <p14:tracePt t="19108" x="9237663" y="5527675"/>
          <p14:tracePt t="19125" x="9217025" y="5527675"/>
          <p14:tracePt t="19142" x="9155113" y="5548313"/>
          <p14:tracePt t="19157" x="9124950" y="5557838"/>
          <p14:tracePt t="19175" x="9115425" y="5567363"/>
          <p14:tracePt t="19177" x="9104313" y="5567363"/>
          <p14:tracePt t="19191" x="9094788" y="5567363"/>
          <p14:tracePt t="19207" x="9083675" y="5578475"/>
          <p14:tracePt t="19224" x="9074150" y="5578475"/>
          <p14:tracePt t="19241" x="9063038" y="5588000"/>
          <p14:tracePt t="19261" x="9053513" y="5588000"/>
          <p14:tracePt t="19275" x="9043988" y="5588000"/>
          <p14:tracePt t="19319" x="9032875" y="5588000"/>
          <p14:tracePt t="19352" x="9023350" y="5588000"/>
          <p14:tracePt t="19685" x="9023350" y="5578475"/>
          <p14:tracePt t="19695" x="9032875" y="5578475"/>
          <p14:tracePt t="19746" x="9043988" y="5578475"/>
          <p14:tracePt t="19760" x="9053513" y="5567363"/>
          <p14:tracePt t="19830" x="9063038" y="5567363"/>
          <p14:tracePt t="19928" x="9063038" y="5557838"/>
          <p14:tracePt t="19990" x="9074150" y="5557838"/>
          <p14:tracePt t="20002" x="9074150" y="5548313"/>
          <p14:tracePt t="20025" x="9083675" y="5548313"/>
          <p14:tracePt t="20032" x="9094788" y="5548313"/>
          <p14:tracePt t="20040" x="9104313" y="5537200"/>
          <p14:tracePt t="20059" x="9145588" y="5527675"/>
          <p14:tracePt t="20074" x="9166225" y="5516563"/>
          <p14:tracePt t="20091" x="9185275" y="5516563"/>
          <p14:tracePt t="20093" x="9196388" y="5516563"/>
          <p14:tracePt t="20108" x="9217025" y="5516563"/>
          <p14:tracePt t="20124" x="9247188" y="5507038"/>
          <p14:tracePt t="20141" x="9277350" y="5495925"/>
          <p14:tracePt t="20145" x="9297988" y="5495925"/>
          <p14:tracePt t="20158" x="9348788" y="5486400"/>
          <p14:tracePt t="20164" x="9359900" y="5486400"/>
          <p14:tracePt t="20174" x="9390063" y="5486400"/>
          <p14:tracePt t="20179" x="9410700" y="5486400"/>
          <p14:tracePt t="20193" x="9450388" y="5486400"/>
          <p14:tracePt t="20209" x="9491663" y="5486400"/>
          <p14:tracePt t="20214" x="9512300" y="5486400"/>
          <p14:tracePt t="20224" x="9521825" y="5486400"/>
          <p14:tracePt t="20227" x="9542463" y="5486400"/>
          <p14:tracePt t="20242" x="9553575" y="5486400"/>
          <p14:tracePt t="20258" x="9574213" y="5486400"/>
          <p14:tracePt t="20276" x="9604375" y="5486400"/>
          <p14:tracePt t="20294" x="9613900" y="5486400"/>
          <p14:tracePt t="20299" x="9625013" y="5486400"/>
          <p14:tracePt t="20305" x="9634538" y="5486400"/>
          <p14:tracePt t="20327" x="9644063" y="5486400"/>
          <p14:tracePt t="20340" x="9655175" y="5486400"/>
          <p14:tracePt t="20361" x="9664700" y="5486400"/>
          <p14:tracePt t="20375" x="9675813" y="5486400"/>
          <p14:tracePt t="20411" x="9685338" y="5495925"/>
          <p14:tracePt t="20423" x="9696450" y="5495925"/>
          <p14:tracePt t="20439" x="9705975" y="5495925"/>
          <p14:tracePt t="20453" x="9715500" y="5495925"/>
          <p14:tracePt t="20481" x="9726613" y="5495925"/>
          <p14:tracePt t="21033" x="9644063" y="5527675"/>
          <p14:tracePt t="21042" x="9553575" y="5567363"/>
          <p14:tracePt t="21047" x="9450388" y="5599113"/>
          <p14:tracePt t="21057" x="9390063" y="5629275"/>
          <p14:tracePt t="21076" x="9328150" y="5649913"/>
          <p14:tracePt t="21078" x="9297988" y="5670550"/>
          <p14:tracePt t="21090" x="9267825" y="5670550"/>
          <p14:tracePt t="21109" x="9217025" y="5700713"/>
          <p14:tracePt t="21125" x="9185275" y="5710238"/>
          <p14:tracePt t="21141" x="9166225" y="5721350"/>
          <p14:tracePt t="21159" x="9134475" y="5730875"/>
          <p14:tracePt t="21174" x="9124950" y="5730875"/>
          <p14:tracePt t="21192" x="9115425" y="5730875"/>
          <p14:tracePt t="21208" x="9104313" y="5741988"/>
          <p14:tracePt t="21210" x="9104313" y="5751513"/>
          <p14:tracePt t="21224" x="9094788" y="5751513"/>
          <p14:tracePt t="21242" x="9074150" y="5772150"/>
          <p14:tracePt t="21258" x="9063038" y="5781675"/>
          <p14:tracePt t="21274" x="9043988" y="5802313"/>
          <p14:tracePt t="21292" x="9032875" y="5813425"/>
          <p14:tracePt t="21309" x="9023350" y="5822950"/>
          <p14:tracePt t="21324" x="9023350" y="5843588"/>
          <p14:tracePt t="21342" x="9012238" y="5843588"/>
          <p14:tracePt t="21359" x="9002713" y="5843588"/>
          <p14:tracePt t="21375" x="9002713" y="5853113"/>
          <p14:tracePt t="21525" x="9002713" y="5864225"/>
          <p14:tracePt t="21624" x="9012238" y="5864225"/>
          <p14:tracePt t="21644" x="9023350" y="5864225"/>
          <p14:tracePt t="21657" x="9032875" y="5864225"/>
          <p14:tracePt t="21664" x="9043988" y="5864225"/>
          <p14:tracePt t="21674" x="9074150" y="5864225"/>
          <p14:tracePt t="21676" x="9115425" y="5864225"/>
          <p14:tracePt t="21691" x="9155113" y="5864225"/>
          <p14:tracePt t="21693" x="9217025" y="5853113"/>
          <p14:tracePt t="21708" x="9380538" y="5843588"/>
          <p14:tracePt t="21711" x="9440863" y="5832475"/>
          <p14:tracePt t="21724" x="9512300" y="5822950"/>
          <p14:tracePt t="21726" x="9563100" y="5822950"/>
          <p14:tracePt t="21741" x="9634538" y="5822950"/>
          <p14:tracePt t="21758" x="9726613" y="5832475"/>
          <p14:tracePt t="21761" x="9767888" y="5843588"/>
          <p14:tracePt t="21775" x="9828213" y="5864225"/>
          <p14:tracePt t="21791" x="9879013" y="5884863"/>
          <p14:tracePt t="21807" x="9909175" y="5903913"/>
          <p14:tracePt t="21809" x="9920288" y="5903913"/>
          <p14:tracePt t="21824" x="9929813" y="5903913"/>
          <p14:tracePt t="21825" x="9929813" y="5915025"/>
          <p14:tracePt t="21841" x="9940925" y="5915025"/>
          <p14:tracePt t="21858" x="9950450" y="5924550"/>
          <p14:tracePt t="21874" x="9961563" y="5924550"/>
          <p14:tracePt t="21876" x="9971088" y="5935663"/>
          <p14:tracePt t="21896" x="9980613" y="5935663"/>
          <p14:tracePt t="21908" x="10001250" y="5945188"/>
          <p14:tracePt t="21925" x="10021888" y="5945188"/>
          <p14:tracePt t="21942" x="10052050" y="5945188"/>
          <p14:tracePt t="21958" x="10093325" y="5945188"/>
          <p14:tracePt t="21975" x="10102850" y="5945188"/>
          <p14:tracePt t="21976" x="10113963" y="5945188"/>
          <p14:tracePt t="21993" x="10155238" y="5945188"/>
          <p14:tracePt t="22008" x="10185400" y="5945188"/>
          <p14:tracePt t="22013" x="10206038" y="5945188"/>
          <p14:tracePt t="22024" x="10215563" y="5945188"/>
          <p14:tracePt t="22029" x="10226675" y="5945188"/>
          <p14:tracePt t="22034" x="10245725" y="5945188"/>
          <p14:tracePt t="22043" x="10256838" y="5945188"/>
          <p14:tracePt t="22059" x="10287000" y="5945188"/>
          <p14:tracePt t="22063" x="10298113" y="5945188"/>
          <p14:tracePt t="22068" x="10307638" y="5945188"/>
          <p14:tracePt t="22075" x="10317163" y="5945188"/>
          <p14:tracePt t="22091" x="10328275" y="5945188"/>
          <p14:tracePt t="22108" x="10358438" y="5945188"/>
          <p14:tracePt t="22124" x="10379075" y="5945188"/>
          <p14:tracePt t="22142" x="10399713" y="5945188"/>
          <p14:tracePt t="22159" x="10429875" y="5935663"/>
          <p14:tracePt t="22175" x="10450513" y="5935663"/>
          <p14:tracePt t="22192" x="10480675" y="5924550"/>
          <p14:tracePt t="22195" x="10501313" y="5924550"/>
          <p14:tracePt t="22208" x="10531475" y="5915025"/>
          <p14:tracePt t="22224" x="10572750" y="5915025"/>
          <p14:tracePt t="22242" x="10602913" y="5894388"/>
          <p14:tracePt t="22244" x="10614025" y="5894388"/>
          <p14:tracePt t="22258" x="10644188" y="5894388"/>
          <p14:tracePt t="22259" x="10653713" y="5894388"/>
          <p14:tracePt t="22275" x="10674350" y="5894388"/>
          <p14:tracePt t="22291" x="10694988" y="5894388"/>
          <p14:tracePt t="22295" x="10704513" y="5894388"/>
          <p14:tracePt t="22301" x="10725150" y="5894388"/>
          <p14:tracePt t="22307" x="10736263" y="5894388"/>
          <p14:tracePt t="22324" x="10766425" y="5894388"/>
          <p14:tracePt t="22342" x="10807700" y="5894388"/>
          <p14:tracePt t="22358" x="10817225" y="5894388"/>
          <p14:tracePt t="22375" x="10837863" y="5903913"/>
          <p14:tracePt t="22377" x="10847388" y="5903913"/>
          <p14:tracePt t="22392" x="10868025" y="5903913"/>
          <p14:tracePt t="22407" x="10888663" y="5915025"/>
          <p14:tracePt t="22425" x="10898188" y="5924550"/>
          <p14:tracePt t="22441" x="10918825" y="5924550"/>
          <p14:tracePt t="22458" x="10929938" y="5935663"/>
          <p14:tracePt t="22868" x="10960100" y="5935663"/>
          <p14:tracePt t="22875" x="10990263" y="5935663"/>
          <p14:tracePt t="22891" x="11031538" y="5935663"/>
          <p14:tracePt t="22894" x="11052175" y="5935663"/>
          <p14:tracePt t="22909" x="11091863" y="5935663"/>
          <p14:tracePt t="22925" x="11102975" y="5935663"/>
          <p14:tracePt t="22942" x="11133138" y="5935663"/>
          <p14:tracePt t="22958" x="11163300" y="5935663"/>
          <p14:tracePt t="22974" x="11195050" y="5935663"/>
          <p14:tracePt t="22992" x="11245850" y="5935663"/>
          <p14:tracePt t="23008" x="11285538" y="5935663"/>
          <p14:tracePt t="23025" x="11317288" y="5945188"/>
          <p14:tracePt t="23026" x="11326813" y="5945188"/>
          <p14:tracePt t="23041" x="11356975" y="5954713"/>
          <p14:tracePt t="23058" x="11388725" y="5954713"/>
          <p14:tracePt t="23075" x="11428413" y="5965825"/>
          <p14:tracePt t="23091" x="11449050" y="5965825"/>
          <p14:tracePt t="23108" x="11469688" y="5975350"/>
          <p14:tracePt t="23110" x="11490325" y="5975350"/>
          <p14:tracePt t="23125" x="11510963" y="5975350"/>
          <p14:tracePt t="23141" x="11531600" y="5986463"/>
          <p14:tracePt t="23158" x="11550650" y="5995988"/>
          <p14:tracePt t="23162" x="11571288" y="5995988"/>
          <p14:tracePt t="23175" x="11591925" y="5995988"/>
          <p14:tracePt t="23191" x="11612563" y="6007100"/>
          <p14:tracePt t="23194" x="11622088" y="6007100"/>
          <p14:tracePt t="23208" x="11642725" y="6007100"/>
          <p14:tracePt t="23224" x="11653838" y="6007100"/>
          <p14:tracePt t="23242" x="11663363" y="6007100"/>
          <p14:tracePt t="23244" x="11674475" y="6007100"/>
          <p14:tracePt t="23258" x="11684000" y="6007100"/>
          <p14:tracePt t="23275" x="11693525" y="6007100"/>
          <p14:tracePt t="23292" x="11704638" y="6007100"/>
          <p14:tracePt t="23330" x="11714163" y="6007100"/>
          <p14:tracePt t="23674" x="11674475" y="6007100"/>
          <p14:tracePt t="23681" x="11531600" y="6037263"/>
          <p14:tracePt t="23691" x="11296650" y="6067425"/>
          <p14:tracePt t="23707" x="11082338" y="6108700"/>
          <p14:tracePt t="23725" x="10898188" y="6138863"/>
          <p14:tracePt t="23727" x="10775950" y="6169025"/>
          <p14:tracePt t="23741" x="10491788" y="6200775"/>
          <p14:tracePt t="23758" x="10245725" y="6221413"/>
          <p14:tracePt t="23774" x="10083800" y="6221413"/>
          <p14:tracePt t="23776" x="9980613" y="6221413"/>
          <p14:tracePt t="23791" x="9899650" y="6230938"/>
          <p14:tracePt t="23808" x="9807575" y="6240463"/>
          <p14:tracePt t="23810" x="9767888" y="6240463"/>
          <p14:tracePt t="23824" x="9726613" y="6240463"/>
          <p14:tracePt t="23841" x="9685338" y="6251575"/>
          <p14:tracePt t="23859" x="9593263" y="6251575"/>
          <p14:tracePt t="23874" x="9491663" y="6261100"/>
          <p14:tracePt t="23891" x="9431338" y="6261100"/>
          <p14:tracePt t="23909" x="9318625" y="6281738"/>
          <p14:tracePt t="23924" x="9267825" y="6281738"/>
          <p14:tracePt t="23941" x="9217025" y="6281738"/>
          <p14:tracePt t="23943" x="9175750" y="6281738"/>
          <p14:tracePt t="23958" x="9134475" y="6281738"/>
          <p14:tracePt t="23975" x="9063038" y="6281738"/>
          <p14:tracePt t="23992" x="8972550" y="6281738"/>
          <p14:tracePt t="24008" x="8910638" y="6281738"/>
          <p14:tracePt t="24025" x="8869363" y="6281738"/>
          <p14:tracePt t="24042" x="8829675" y="6281738"/>
          <p14:tracePt t="24058" x="8788400" y="6281738"/>
          <p14:tracePt t="24076" x="8747125" y="6281738"/>
          <p14:tracePt t="24091" x="8716963" y="6272213"/>
          <p14:tracePt t="24108" x="8686800" y="6272213"/>
          <p14:tracePt t="24124" x="8656638" y="6272213"/>
          <p14:tracePt t="24141" x="8624888" y="6272213"/>
          <p14:tracePt t="24158" x="8604250" y="6272213"/>
          <p14:tracePt t="24175" x="8585200" y="6272213"/>
          <p14:tracePt t="24191" x="8574088" y="6272213"/>
          <p14:tracePt t="24209" x="8564563" y="6272213"/>
          <p14:tracePt t="24225" x="8553450" y="6272213"/>
          <p14:tracePt t="24259" x="8543925" y="6272213"/>
          <p14:tracePt t="24295" x="8543925" y="6261100"/>
          <p14:tracePt t="24329" x="8553450" y="6261100"/>
          <p14:tracePt t="24335" x="8564563" y="6261100"/>
          <p14:tracePt t="24341" x="8574088" y="6261100"/>
          <p14:tracePt t="24358" x="8624888" y="6261100"/>
          <p14:tracePt t="24375" x="8675688" y="6272213"/>
          <p14:tracePt t="24377" x="8696325" y="6272213"/>
          <p14:tracePt t="24392" x="8747125" y="6272213"/>
          <p14:tracePt t="24408" x="8809038" y="6281738"/>
          <p14:tracePt t="24424" x="8859838" y="6291263"/>
          <p14:tracePt t="24427" x="8880475" y="6302375"/>
          <p14:tracePt t="24441" x="8921750" y="6302375"/>
          <p14:tracePt t="24458" x="8961438" y="6311900"/>
          <p14:tracePt t="24474" x="9002713" y="6323013"/>
          <p14:tracePt t="24491" x="9032875" y="6323013"/>
          <p14:tracePt t="24508" x="9043988" y="6323013"/>
          <p14:tracePt t="24510" x="9053513" y="6323013"/>
          <p14:tracePt t="24525" x="9063038" y="6323013"/>
          <p14:tracePt t="24542" x="9083675" y="6323013"/>
          <p14:tracePt t="24558" x="9094788" y="6323013"/>
          <p14:tracePt t="24560" x="9104313" y="6323013"/>
          <p14:tracePt t="24575" x="9124950" y="6323013"/>
          <p14:tracePt t="24591" x="9134475" y="6323013"/>
          <p14:tracePt t="24610" x="9175750" y="6323013"/>
          <p14:tracePt t="24617" x="9185275" y="6323013"/>
          <p14:tracePt t="24624" x="9196388" y="6323013"/>
          <p14:tracePt t="24641" x="9217025" y="6323013"/>
          <p14:tracePt t="24645" x="9226550" y="6323013"/>
          <p14:tracePt t="24652" x="9237663" y="6323013"/>
          <p14:tracePt t="24663" x="9267825" y="6323013"/>
          <p14:tracePt t="24674" x="9288463" y="6323013"/>
          <p14:tracePt t="24692" x="9348788" y="6323013"/>
          <p14:tracePt t="24708" x="9369425" y="6323013"/>
          <p14:tracePt t="24724" x="9390063" y="6323013"/>
          <p14:tracePt t="24743" x="9420225" y="6323013"/>
          <p14:tracePt t="24758" x="9440863" y="6323013"/>
          <p14:tracePt t="24775" x="9461500" y="6323013"/>
          <p14:tracePt t="24776" x="9471025" y="6323013"/>
          <p14:tracePt t="24791" x="9502775" y="6323013"/>
          <p14:tracePt t="24807" x="9532938" y="6323013"/>
          <p14:tracePt t="24825" x="9583738" y="6323013"/>
          <p14:tracePt t="24841" x="9593263" y="6323013"/>
          <p14:tracePt t="24858" x="9634538" y="6323013"/>
          <p14:tracePt t="24875" x="9664700" y="6311900"/>
          <p14:tracePt t="24892" x="9705975" y="6311900"/>
          <p14:tracePt t="24909" x="9798050" y="6311900"/>
          <p14:tracePt t="24925" x="9828213" y="6311900"/>
          <p14:tracePt t="24927" x="9858375" y="6311900"/>
          <p14:tracePt t="24941" x="9920288" y="6311900"/>
          <p14:tracePt t="24959" x="9991725" y="6311900"/>
          <p14:tracePt t="24975" x="10042525" y="6311900"/>
          <p14:tracePt t="24992" x="10093325" y="6311900"/>
          <p14:tracePt t="24994" x="10123488" y="6323013"/>
          <p14:tracePt t="25008" x="10155238" y="6323013"/>
          <p14:tracePt t="25010" x="10194925" y="6323013"/>
          <p14:tracePt t="25024" x="10277475" y="6343650"/>
          <p14:tracePt t="25043" x="10388600" y="6343650"/>
          <p14:tracePt t="25059" x="10450513" y="6353175"/>
          <p14:tracePt t="25075" x="10521950" y="6362700"/>
          <p14:tracePt t="25077" x="10531475" y="6373813"/>
          <p14:tracePt t="25091" x="10552113" y="6373813"/>
          <p14:tracePt t="25107" x="10572750" y="6373813"/>
          <p14:tracePt t="25124" x="10582275" y="6373813"/>
          <p14:tracePt t="25126" x="10593388" y="6373813"/>
          <p14:tracePt t="25141" x="10614025" y="6373813"/>
          <p14:tracePt t="25158" x="10623550" y="6373813"/>
          <p14:tracePt t="25176" x="10644188" y="6373813"/>
          <p14:tracePt t="25192" x="10653713" y="6373813"/>
          <p14:tracePt t="25207" x="10664825" y="6373813"/>
          <p14:tracePt t="25227" x="10674350" y="6373813"/>
          <p14:tracePt t="25254" x="10685463" y="6373813"/>
          <p14:tracePt t="25796" x="10471150" y="6272213"/>
          <p14:tracePt t="25803" x="10155238" y="6149975"/>
          <p14:tracePt t="25808" x="9869488" y="6046788"/>
          <p14:tracePt t="25824" x="9532938" y="5924550"/>
          <p14:tracePt t="25842" x="8778875" y="5649913"/>
          <p14:tracePt t="25845" x="8329613" y="5476875"/>
          <p14:tracePt t="25858" x="7667625" y="5191125"/>
          <p14:tracePt t="25875" x="6891338" y="4833938"/>
          <p14:tracePt t="25892" x="6199188" y="4476750"/>
          <p14:tracePt t="25894" x="5791200" y="4292600"/>
          <p14:tracePt t="25907" x="5046663" y="3916363"/>
          <p14:tracePt t="25925" x="4424363" y="3579813"/>
          <p14:tracePt t="25942" x="3506788" y="3079750"/>
          <p14:tracePt t="25958" x="3089275" y="2784475"/>
          <p14:tracePt t="25974" x="2824163" y="2487613"/>
          <p14:tracePt t="25992" x="2609850" y="1814513"/>
          <p14:tracePt t="26008" x="2620963" y="1193800"/>
          <p14:tracePt t="26025" x="2671763" y="735013"/>
          <p14:tracePt t="26303" x="2263775" y="581025"/>
          <p14:tracePt t="26309" x="1844675" y="407988"/>
          <p14:tracePt t="26316" x="1417638" y="234950"/>
          <p14:tracePt t="27345" x="193675" y="193675"/>
          <p14:tracePt t="27345" x="366713" y="327025"/>
          <p14:tracePt t="27345" x="622300" y="509588"/>
          <p14:tracePt t="27345" x="1335088" y="1090613"/>
          <p14:tracePt t="27345" x="1947863" y="1652588"/>
          <p14:tracePt t="27345" x="2293938" y="1998663"/>
          <p14:tracePt t="27345" x="3375025" y="3386138"/>
          <p14:tracePt t="27345" x="4138613" y="3773488"/>
          <p14:tracePt t="27345" x="4557713" y="3905250"/>
          <p14:tracePt t="27345" x="5037138" y="4110038"/>
          <p14:tracePt t="27345" x="6116638" y="4649788"/>
          <p14:tracePt t="27345" x="6718300" y="4986338"/>
          <p14:tracePt t="27345" x="7239000" y="5322888"/>
          <p14:tracePt t="27345" x="7758113" y="5659438"/>
          <p14:tracePt t="27345" x="8666163" y="6261100"/>
          <p14:tracePt t="27345" x="9083675" y="6537325"/>
          <p14:tracePt t="27345" x="9390063" y="6740525"/>
          <p14:tracePt t="27345" x="9574213" y="6853238"/>
          <p14:tracePt t="27345" x="9828213" y="7026275"/>
          <p14:tracePt t="27345" x="10226675" y="7189788"/>
          <p14:tracePt t="27345" x="10287000" y="7240588"/>
          <p14:tracePt t="27345" x="10531475" y="7118350"/>
          <p14:tracePt t="27345" x="10858500" y="6934200"/>
          <p14:tracePt t="27345" x="11123613" y="6823075"/>
          <p14:tracePt t="27345" x="11510963" y="6648450"/>
          <p14:tracePt t="27345" x="11826875" y="6537325"/>
          <p14:tracePt t="27345" x="12041188" y="6465888"/>
          <p14:tracePt t="27345" x="12122150" y="6445250"/>
          <p14:tracePt t="27345" x="12163425" y="6434138"/>
          <p14:tracePt t="27345" x="12234863" y="6424613"/>
          <p14:tracePt t="27345" x="12244388" y="6415088"/>
          <p14:tracePt t="27345" x="12255500" y="6403975"/>
          <p14:tracePt t="27345" x="12265025" y="6403975"/>
          <p14:tracePt t="27345" x="11958638" y="6373813"/>
          <p14:tracePt t="27345" x="11499850" y="6291263"/>
          <p14:tracePt t="27345" x="10980738" y="6169025"/>
          <p14:tracePt t="27345" x="10439400" y="6057900"/>
          <p14:tracePt t="27345" x="9277350" y="5700713"/>
          <p14:tracePt t="27345" x="8666163" y="5516563"/>
          <p14:tracePt t="27345" x="8115300" y="5302250"/>
          <p14:tracePt t="27345" x="7534275" y="5119688"/>
          <p14:tracePt t="27345" x="6943725" y="4935538"/>
          <p14:tracePt t="27345" x="6362700" y="4741863"/>
          <p14:tracePt t="27345" x="5281613" y="4395788"/>
          <p14:tracePt t="27345" x="4170363" y="3987800"/>
          <p14:tracePt t="27345" x="3079750" y="3529013"/>
          <p14:tracePt t="27345" x="2171700" y="2946400"/>
          <p14:tracePt t="27345" x="1773238" y="2630488"/>
          <p14:tracePt t="27345" x="1417638" y="2254250"/>
          <p14:tracePt t="27345" x="836613" y="1519238"/>
          <p14:tracePt t="27345" x="488950" y="968375"/>
          <p14:tracePt t="27345" x="366713" y="744538"/>
          <p14:tracePt t="27345" x="274638" y="560388"/>
          <p14:tracePt t="27345" x="223838" y="407988"/>
          <p14:tracePt t="27345" x="223838" y="327025"/>
          <p14:tracePt t="27345" x="223838" y="244475"/>
          <p14:tracePt t="27345" x="223838" y="152400"/>
          <p14:tracePt t="27345" x="223838" y="101600"/>
          <p14:tracePt t="27345" x="223838" y="61913"/>
          <p14:tracePt t="27345" x="223838" y="41275"/>
          <p14:tracePt t="27345" x="203200" y="206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811292"/>
            <a:ext cx="10554414" cy="1388745"/>
          </a:xfrm>
          <a:prstGeom prst="rect">
            <a:avLst/>
          </a:prstGeom>
          <a:noFill/>
          <a:ln/>
        </p:spPr>
        <p:txBody>
          <a:bodyPr wrap="square" rtlCol="0" anchor="t"/>
          <a:lstStyle/>
          <a:p>
            <a:pPr marL="0" indent="0" algn="ctr">
              <a:lnSpc>
                <a:spcPts val="5468"/>
              </a:lnSpc>
              <a:buNone/>
            </a:pPr>
            <a:r>
              <a:rPr lang="en-US" sz="4374">
                <a:solidFill>
                  <a:srgbClr val="AE8625"/>
                </a:solidFill>
                <a:latin typeface="Prata" pitchFamily="34" charset="0"/>
                <a:ea typeface="Prata" pitchFamily="34" charset="-122"/>
                <a:cs typeface="Prata" pitchFamily="34" charset="-120"/>
              </a:rPr>
              <a:t>How to Add Data in MySQL Workbench</a:t>
            </a:r>
            <a:endParaRPr lang="en-US" sz="4374"/>
          </a:p>
        </p:txBody>
      </p:sp>
      <p:sp>
        <p:nvSpPr>
          <p:cNvPr id="7" name="Shape 3"/>
          <p:cNvSpPr/>
          <p:nvPr/>
        </p:nvSpPr>
        <p:spPr>
          <a:xfrm>
            <a:off x="2357438" y="2533293"/>
            <a:ext cx="27742" cy="4884896"/>
          </a:xfrm>
          <a:prstGeom prst="rect">
            <a:avLst/>
          </a:prstGeom>
          <a:solidFill>
            <a:srgbClr val="D2AC47"/>
          </a:solidFill>
          <a:ln/>
        </p:spPr>
      </p:sp>
      <p:sp>
        <p:nvSpPr>
          <p:cNvPr id="8" name="Shape 4"/>
          <p:cNvSpPr/>
          <p:nvPr/>
        </p:nvSpPr>
        <p:spPr>
          <a:xfrm>
            <a:off x="2621220" y="3019246"/>
            <a:ext cx="777597" cy="27742"/>
          </a:xfrm>
          <a:prstGeom prst="rect">
            <a:avLst/>
          </a:prstGeom>
          <a:solidFill>
            <a:srgbClr val="D2AC47"/>
          </a:solidFill>
          <a:ln/>
        </p:spPr>
      </p:sp>
      <p:sp>
        <p:nvSpPr>
          <p:cNvPr id="9" name="Shape 5"/>
          <p:cNvSpPr/>
          <p:nvPr/>
        </p:nvSpPr>
        <p:spPr>
          <a:xfrm>
            <a:off x="2121277" y="2783205"/>
            <a:ext cx="499943" cy="499943"/>
          </a:xfrm>
          <a:prstGeom prst="roundRect">
            <a:avLst>
              <a:gd name="adj" fmla="val 13333"/>
            </a:avLst>
          </a:prstGeom>
          <a:solidFill>
            <a:srgbClr val="2D3033"/>
          </a:solidFill>
          <a:ln/>
        </p:spPr>
      </p:sp>
      <p:sp>
        <p:nvSpPr>
          <p:cNvPr id="10" name="Text 6"/>
          <p:cNvSpPr/>
          <p:nvPr/>
        </p:nvSpPr>
        <p:spPr>
          <a:xfrm>
            <a:off x="2313682" y="2824877"/>
            <a:ext cx="115014" cy="416481"/>
          </a:xfrm>
          <a:prstGeom prst="rect">
            <a:avLst/>
          </a:prstGeom>
          <a:noFill/>
          <a:ln/>
        </p:spPr>
        <p:txBody>
          <a:bodyPr wrap="none" rtlCol="0" anchor="t"/>
          <a:lstStyle/>
          <a:p>
            <a:pPr marL="0" indent="0" algn="ctr">
              <a:lnSpc>
                <a:spcPts val="3281"/>
              </a:lnSpc>
              <a:buNone/>
            </a:pPr>
            <a:r>
              <a:rPr lang="en-US" sz="2624">
                <a:solidFill>
                  <a:srgbClr val="AE8625"/>
                </a:solidFill>
                <a:latin typeface="Prata" pitchFamily="34" charset="0"/>
                <a:ea typeface="Prata" pitchFamily="34" charset="-122"/>
                <a:cs typeface="Prata" pitchFamily="34" charset="-120"/>
              </a:rPr>
              <a:t>1</a:t>
            </a:r>
            <a:endParaRPr lang="en-US" sz="2624"/>
          </a:p>
        </p:txBody>
      </p:sp>
      <p:sp>
        <p:nvSpPr>
          <p:cNvPr id="11" name="Text 7"/>
          <p:cNvSpPr/>
          <p:nvPr/>
        </p:nvSpPr>
        <p:spPr>
          <a:xfrm>
            <a:off x="3593306" y="2755463"/>
            <a:ext cx="4188976" cy="347186"/>
          </a:xfrm>
          <a:prstGeom prst="rect">
            <a:avLst/>
          </a:prstGeom>
          <a:noFill/>
          <a:ln/>
        </p:spPr>
        <p:txBody>
          <a:bodyPr wrap="none" rtlCol="0" anchor="t"/>
          <a:lstStyle/>
          <a:p>
            <a:pPr marL="0" indent="0" algn="l">
              <a:lnSpc>
                <a:spcPts val="2734"/>
              </a:lnSpc>
              <a:buNone/>
            </a:pPr>
            <a:r>
              <a:rPr lang="en-US" sz="2187">
                <a:solidFill>
                  <a:srgbClr val="AE8625"/>
                </a:solidFill>
                <a:latin typeface="Prata" pitchFamily="34" charset="0"/>
                <a:ea typeface="Prata" pitchFamily="34" charset="-122"/>
                <a:cs typeface="Prata" pitchFamily="34" charset="-120"/>
              </a:rPr>
              <a:t>Connect to MySQL Workbench</a:t>
            </a:r>
            <a:endParaRPr lang="en-US" sz="2187"/>
          </a:p>
        </p:txBody>
      </p:sp>
      <p:sp>
        <p:nvSpPr>
          <p:cNvPr id="12" name="Text 8"/>
          <p:cNvSpPr/>
          <p:nvPr/>
        </p:nvSpPr>
        <p:spPr>
          <a:xfrm>
            <a:off x="3593306" y="3235881"/>
            <a:ext cx="8999101" cy="333256"/>
          </a:xfrm>
          <a:prstGeom prst="rect">
            <a:avLst/>
          </a:prstGeom>
          <a:noFill/>
          <a:ln/>
        </p:spPr>
        <p:txBody>
          <a:bodyPr wrap="none" rtlCol="0" anchor="t"/>
          <a:lstStyle/>
          <a:p>
            <a:pPr marL="0" indent="0" algn="l">
              <a:lnSpc>
                <a:spcPts val="2624"/>
              </a:lnSpc>
              <a:buNone/>
            </a:pPr>
            <a:r>
              <a:rPr lang="en-US" sz="1750">
                <a:solidFill>
                  <a:srgbClr val="CFCBBF"/>
                </a:solidFill>
                <a:latin typeface="Raleway" pitchFamily="34" charset="0"/>
                <a:ea typeface="Raleway" pitchFamily="34" charset="-122"/>
                <a:cs typeface="Raleway" pitchFamily="34" charset="-120"/>
              </a:rPr>
              <a:t>Open MySQL Workbench and connect to your server.</a:t>
            </a:r>
            <a:endParaRPr lang="en-US" sz="1750"/>
          </a:p>
        </p:txBody>
      </p:sp>
      <p:sp>
        <p:nvSpPr>
          <p:cNvPr id="13" name="Shape 9"/>
          <p:cNvSpPr/>
          <p:nvPr/>
        </p:nvSpPr>
        <p:spPr>
          <a:xfrm>
            <a:off x="2621220" y="4499431"/>
            <a:ext cx="777597" cy="27742"/>
          </a:xfrm>
          <a:prstGeom prst="rect">
            <a:avLst/>
          </a:prstGeom>
          <a:solidFill>
            <a:srgbClr val="D2AC47"/>
          </a:solidFill>
          <a:ln/>
        </p:spPr>
      </p:sp>
      <p:sp>
        <p:nvSpPr>
          <p:cNvPr id="14" name="Shape 10"/>
          <p:cNvSpPr/>
          <p:nvPr/>
        </p:nvSpPr>
        <p:spPr>
          <a:xfrm>
            <a:off x="2121277" y="4263390"/>
            <a:ext cx="499943" cy="499943"/>
          </a:xfrm>
          <a:prstGeom prst="roundRect">
            <a:avLst>
              <a:gd name="adj" fmla="val 13333"/>
            </a:avLst>
          </a:prstGeom>
          <a:solidFill>
            <a:srgbClr val="2D3033"/>
          </a:solidFill>
          <a:ln/>
        </p:spPr>
      </p:sp>
      <p:sp>
        <p:nvSpPr>
          <p:cNvPr id="15" name="Text 11"/>
          <p:cNvSpPr/>
          <p:nvPr/>
        </p:nvSpPr>
        <p:spPr>
          <a:xfrm>
            <a:off x="2269034" y="4305062"/>
            <a:ext cx="204311" cy="416481"/>
          </a:xfrm>
          <a:prstGeom prst="rect">
            <a:avLst/>
          </a:prstGeom>
          <a:noFill/>
          <a:ln/>
        </p:spPr>
        <p:txBody>
          <a:bodyPr wrap="none" rtlCol="0" anchor="t"/>
          <a:lstStyle/>
          <a:p>
            <a:pPr marL="0" indent="0" algn="ctr">
              <a:lnSpc>
                <a:spcPts val="3281"/>
              </a:lnSpc>
              <a:buNone/>
            </a:pPr>
            <a:r>
              <a:rPr lang="en-US" sz="2624">
                <a:solidFill>
                  <a:srgbClr val="AE8625"/>
                </a:solidFill>
                <a:latin typeface="Prata" pitchFamily="34" charset="0"/>
                <a:ea typeface="Prata" pitchFamily="34" charset="-122"/>
                <a:cs typeface="Prata" pitchFamily="34" charset="-120"/>
              </a:rPr>
              <a:t>2</a:t>
            </a:r>
            <a:endParaRPr lang="en-US" sz="2624"/>
          </a:p>
        </p:txBody>
      </p:sp>
      <p:sp>
        <p:nvSpPr>
          <p:cNvPr id="16" name="Text 12"/>
          <p:cNvSpPr/>
          <p:nvPr/>
        </p:nvSpPr>
        <p:spPr>
          <a:xfrm>
            <a:off x="3593306" y="4235648"/>
            <a:ext cx="2777490" cy="347186"/>
          </a:xfrm>
          <a:prstGeom prst="rect">
            <a:avLst/>
          </a:prstGeom>
          <a:noFill/>
          <a:ln/>
        </p:spPr>
        <p:txBody>
          <a:bodyPr wrap="none" rtlCol="0" anchor="t"/>
          <a:lstStyle/>
          <a:p>
            <a:pPr marL="0" indent="0" algn="l">
              <a:lnSpc>
                <a:spcPts val="2734"/>
              </a:lnSpc>
              <a:buNone/>
            </a:pPr>
            <a:r>
              <a:rPr lang="en-US" sz="2187">
                <a:solidFill>
                  <a:srgbClr val="AE8625"/>
                </a:solidFill>
                <a:latin typeface="Prata" pitchFamily="34" charset="0"/>
                <a:ea typeface="Prata" pitchFamily="34" charset="-122"/>
                <a:cs typeface="Prata" pitchFamily="34" charset="-120"/>
              </a:rPr>
              <a:t>Create a Schema</a:t>
            </a:r>
            <a:endParaRPr lang="en-US" sz="2187"/>
          </a:p>
        </p:txBody>
      </p:sp>
      <p:sp>
        <p:nvSpPr>
          <p:cNvPr id="17" name="Text 13"/>
          <p:cNvSpPr/>
          <p:nvPr/>
        </p:nvSpPr>
        <p:spPr>
          <a:xfrm>
            <a:off x="3593306" y="4716066"/>
            <a:ext cx="8999101" cy="666512"/>
          </a:xfrm>
          <a:prstGeom prst="rect">
            <a:avLst/>
          </a:prstGeom>
          <a:noFill/>
          <a:ln/>
        </p:spPr>
        <p:txBody>
          <a:bodyPr wrap="square" rtlCol="0" anchor="t"/>
          <a:lstStyle/>
          <a:p>
            <a:pPr marL="0" indent="0" algn="l">
              <a:lnSpc>
                <a:spcPts val="2624"/>
              </a:lnSpc>
              <a:buNone/>
            </a:pPr>
            <a:r>
              <a:rPr lang="en-US" sz="1750">
                <a:solidFill>
                  <a:srgbClr val="CFCBBF"/>
                </a:solidFill>
                <a:latin typeface="Raleway" pitchFamily="34" charset="0"/>
                <a:ea typeface="Raleway" pitchFamily="34" charset="-122"/>
                <a:cs typeface="Raleway" pitchFamily="34" charset="-120"/>
              </a:rPr>
              <a:t>In the Navigator panel, right-click 'Schemas' and select 'Create Schema'. Name your schema and click 'Apply'.</a:t>
            </a:r>
            <a:endParaRPr lang="en-US" sz="1750"/>
          </a:p>
        </p:txBody>
      </p:sp>
      <p:sp>
        <p:nvSpPr>
          <p:cNvPr id="18" name="Shape 14"/>
          <p:cNvSpPr/>
          <p:nvPr/>
        </p:nvSpPr>
        <p:spPr>
          <a:xfrm>
            <a:off x="2621220" y="6312872"/>
            <a:ext cx="777597" cy="27742"/>
          </a:xfrm>
          <a:prstGeom prst="rect">
            <a:avLst/>
          </a:prstGeom>
          <a:solidFill>
            <a:srgbClr val="D2AC47"/>
          </a:solidFill>
          <a:ln/>
        </p:spPr>
      </p:sp>
      <p:sp>
        <p:nvSpPr>
          <p:cNvPr id="19" name="Shape 15"/>
          <p:cNvSpPr/>
          <p:nvPr/>
        </p:nvSpPr>
        <p:spPr>
          <a:xfrm>
            <a:off x="2121277" y="6076831"/>
            <a:ext cx="499943" cy="499943"/>
          </a:xfrm>
          <a:prstGeom prst="roundRect">
            <a:avLst>
              <a:gd name="adj" fmla="val 13333"/>
            </a:avLst>
          </a:prstGeom>
          <a:solidFill>
            <a:srgbClr val="2D3033"/>
          </a:solidFill>
          <a:ln/>
        </p:spPr>
      </p:sp>
      <p:sp>
        <p:nvSpPr>
          <p:cNvPr id="20" name="Text 16"/>
          <p:cNvSpPr/>
          <p:nvPr/>
        </p:nvSpPr>
        <p:spPr>
          <a:xfrm>
            <a:off x="2267843" y="6118503"/>
            <a:ext cx="206693" cy="416481"/>
          </a:xfrm>
          <a:prstGeom prst="rect">
            <a:avLst/>
          </a:prstGeom>
          <a:noFill/>
          <a:ln/>
        </p:spPr>
        <p:txBody>
          <a:bodyPr wrap="none" rtlCol="0" anchor="t"/>
          <a:lstStyle/>
          <a:p>
            <a:pPr marL="0" indent="0" algn="ctr">
              <a:lnSpc>
                <a:spcPts val="3281"/>
              </a:lnSpc>
              <a:buNone/>
            </a:pPr>
            <a:r>
              <a:rPr lang="en-US" sz="2624">
                <a:solidFill>
                  <a:srgbClr val="AE8625"/>
                </a:solidFill>
                <a:latin typeface="Prata" pitchFamily="34" charset="0"/>
                <a:ea typeface="Prata" pitchFamily="34" charset="-122"/>
                <a:cs typeface="Prata" pitchFamily="34" charset="-120"/>
              </a:rPr>
              <a:t>3</a:t>
            </a:r>
            <a:endParaRPr lang="en-US" sz="2624"/>
          </a:p>
        </p:txBody>
      </p:sp>
      <p:sp>
        <p:nvSpPr>
          <p:cNvPr id="21" name="Text 17"/>
          <p:cNvSpPr/>
          <p:nvPr/>
        </p:nvSpPr>
        <p:spPr>
          <a:xfrm>
            <a:off x="3593306" y="6049089"/>
            <a:ext cx="2777490" cy="347186"/>
          </a:xfrm>
          <a:prstGeom prst="rect">
            <a:avLst/>
          </a:prstGeom>
          <a:noFill/>
          <a:ln/>
        </p:spPr>
        <p:txBody>
          <a:bodyPr wrap="none" rtlCol="0" anchor="t"/>
          <a:lstStyle/>
          <a:p>
            <a:pPr marL="0" indent="0" algn="l">
              <a:lnSpc>
                <a:spcPts val="2734"/>
              </a:lnSpc>
              <a:buNone/>
            </a:pPr>
            <a:r>
              <a:rPr lang="en-US" sz="2187">
                <a:solidFill>
                  <a:srgbClr val="AE8625"/>
                </a:solidFill>
                <a:latin typeface="Prata" pitchFamily="34" charset="0"/>
                <a:ea typeface="Prata" pitchFamily="34" charset="-122"/>
                <a:cs typeface="Prata" pitchFamily="34" charset="-120"/>
              </a:rPr>
              <a:t>Import Data</a:t>
            </a:r>
            <a:endParaRPr lang="en-US" sz="2187"/>
          </a:p>
        </p:txBody>
      </p:sp>
      <p:sp>
        <p:nvSpPr>
          <p:cNvPr id="22" name="Text 18"/>
          <p:cNvSpPr/>
          <p:nvPr/>
        </p:nvSpPr>
        <p:spPr>
          <a:xfrm>
            <a:off x="3593306" y="6529507"/>
            <a:ext cx="8999101" cy="666512"/>
          </a:xfrm>
          <a:prstGeom prst="rect">
            <a:avLst/>
          </a:prstGeom>
          <a:noFill/>
          <a:ln/>
        </p:spPr>
        <p:txBody>
          <a:bodyPr wrap="square" rtlCol="0" anchor="t"/>
          <a:lstStyle/>
          <a:p>
            <a:pPr marL="0" indent="0" algn="l">
              <a:lnSpc>
                <a:spcPts val="2624"/>
              </a:lnSpc>
              <a:buNone/>
            </a:pPr>
            <a:r>
              <a:rPr lang="en-US" sz="1750">
                <a:solidFill>
                  <a:srgbClr val="CFCBBF"/>
                </a:solidFill>
                <a:latin typeface="Raleway" pitchFamily="34" charset="0"/>
                <a:ea typeface="Raleway" pitchFamily="34" charset="-122"/>
                <a:cs typeface="Raleway" pitchFamily="34" charset="-120"/>
              </a:rPr>
              <a:t>Right-click the schema name and select 'Table Data Import Wizard'. Browse and select your CSV file. Verify data types and click 'OK' to import.</a:t>
            </a:r>
            <a:endParaRPr lang="en-US" sz="1750"/>
          </a:p>
        </p:txBody>
      </p:sp>
      <p:pic>
        <p:nvPicPr>
          <p:cNvPr id="25" name="Picture 24">
            <a:extLst>
              <a:ext uri="{FF2B5EF4-FFF2-40B4-BE49-F238E27FC236}">
                <a16:creationId xmlns:a16="http://schemas.microsoft.com/office/drawing/2014/main" id="{40282328-FEE1-C5C4-86A6-80797964132C}"/>
              </a:ext>
            </a:extLst>
          </p:cNvPr>
          <p:cNvPicPr>
            <a:picLocks noChangeAspect="1"/>
          </p:cNvPicPr>
          <p:nvPr/>
        </p:nvPicPr>
        <p:blipFill>
          <a:blip r:embed="rId5">
            <a:alphaModFix amt="13000"/>
          </a:blip>
          <a:stretch>
            <a:fillRect/>
          </a:stretch>
        </p:blipFill>
        <p:spPr>
          <a:xfrm>
            <a:off x="0" y="0"/>
            <a:ext cx="14630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875"/>
    </mc:Choice>
    <mc:Fallback xmlns="">
      <p:transition spd="slow" advTm="51875"/>
    </mc:Fallback>
  </mc:AlternateContent>
  <p:extLst>
    <p:ext uri="{3A86A75C-4F4B-4683-9AE1-C65F6400EC91}">
      <p14:laserTraceLst xmlns:p14="http://schemas.microsoft.com/office/powerpoint/2010/main">
        <p14:tracePtLst>
          <p14:tracePt t="2516" x="1090613" y="7893050"/>
          <p14:tracePt t="2526" x="998538" y="7708900"/>
          <p14:tracePt t="2533" x="917575" y="7526338"/>
          <p14:tracePt t="2542" x="836613" y="7342188"/>
          <p14:tracePt t="2554" x="744538" y="7138988"/>
          <p14:tracePt t="2562" x="673100" y="6913563"/>
          <p14:tracePt t="2575" x="571500" y="6608763"/>
          <p14:tracePt t="2592" x="488950" y="6383338"/>
          <p14:tracePt t="2593" x="458788" y="6302375"/>
          <p14:tracePt t="2608" x="438150" y="6200775"/>
          <p14:tracePt t="2610" x="417513" y="6097588"/>
          <p14:tracePt t="2625" x="396875" y="5832475"/>
          <p14:tracePt t="2642" x="396875" y="5424488"/>
          <p14:tracePt t="2659" x="468313" y="5078413"/>
          <p14:tracePt t="2676" x="560388" y="4792663"/>
          <p14:tracePt t="2679" x="631825" y="4557713"/>
          <p14:tracePt t="2692" x="765175" y="4354513"/>
          <p14:tracePt t="2708" x="968375" y="4089400"/>
          <p14:tracePt t="2725" x="1111250" y="3937000"/>
          <p14:tracePt t="2727" x="1203325" y="3844925"/>
          <p14:tracePt t="2742" x="1274763" y="3803650"/>
          <p14:tracePt t="2744" x="1397000" y="3732213"/>
          <p14:tracePt t="2758" x="1631950" y="3609975"/>
          <p14:tracePt t="2775" x="1814513" y="3517900"/>
          <p14:tracePt t="2777" x="1876425" y="3508375"/>
          <p14:tracePt t="2792" x="2038350" y="3457575"/>
          <p14:tracePt t="2808" x="2151063" y="3416300"/>
          <p14:tracePt t="2826" x="2374900" y="3303588"/>
          <p14:tracePt t="2842" x="2640013" y="3151188"/>
          <p14:tracePt t="2859" x="3109913" y="2876550"/>
          <p14:tracePt t="2876" x="3414713" y="2681288"/>
          <p14:tracePt t="2892" x="3649663" y="2559050"/>
          <p14:tracePt t="2909" x="3822700" y="2468563"/>
          <p14:tracePt t="2926" x="3894138" y="2436813"/>
          <p14:tracePt t="2943" x="3905250" y="2427288"/>
          <p14:tracePt t="2948" x="3914775" y="2427288"/>
          <p14:tracePt t="2961" x="3925888" y="2427288"/>
          <p14:tracePt t="2977" x="3935413" y="2427288"/>
          <p14:tracePt t="2983" x="3944938" y="2427288"/>
          <p14:tracePt t="2985" x="3956050" y="2427288"/>
          <p14:tracePt t="3002" x="3965575" y="2427288"/>
          <p14:tracePt t="3008" x="3986213" y="2427288"/>
          <p14:tracePt t="3025" x="4006850" y="2427288"/>
          <p14:tracePt t="3042" x="4048125" y="2436813"/>
          <p14:tracePt t="3059" x="4078288" y="2436813"/>
          <p14:tracePt t="3076" x="4119563" y="2447925"/>
          <p14:tracePt t="3092" x="4179888" y="2447925"/>
          <p14:tracePt t="3094" x="4241800" y="2447925"/>
          <p14:tracePt t="3108" x="4394200" y="2427288"/>
          <p14:tracePt t="3125" x="4638675" y="2386013"/>
          <p14:tracePt t="3141" x="4772025" y="2335213"/>
          <p14:tracePt t="3159" x="4832350" y="2325688"/>
          <p14:tracePt t="3161" x="4873625" y="2325688"/>
          <p14:tracePt t="3176" x="4954588" y="2314575"/>
          <p14:tracePt t="3192" x="5046663" y="2305050"/>
          <p14:tracePt t="3209" x="5219700" y="2263775"/>
          <p14:tracePt t="3225" x="5291138" y="2254250"/>
          <p14:tracePt t="3226" x="5413375" y="2222500"/>
          <p14:tracePt t="3242" x="5791200" y="2120900"/>
          <p14:tracePt t="3245" x="5903913" y="2090738"/>
          <p14:tracePt t="3259" x="6086475" y="2028825"/>
          <p14:tracePt t="3275" x="6199188" y="2008188"/>
          <p14:tracePt t="3292" x="6351588" y="1989138"/>
          <p14:tracePt t="3294" x="6443663" y="1978025"/>
          <p14:tracePt t="3308" x="6503988" y="1978025"/>
          <p14:tracePt t="3325" x="6545263" y="1978025"/>
          <p14:tracePt t="3342" x="6607175" y="1968500"/>
          <p14:tracePt t="3358" x="6657975" y="1968500"/>
          <p14:tracePt t="3375" x="6718300" y="1957388"/>
          <p14:tracePt t="3392" x="6800850" y="1947863"/>
          <p14:tracePt t="3409" x="6840538" y="1947863"/>
          <p14:tracePt t="3425" x="6861175" y="1938338"/>
          <p14:tracePt t="7332" x="7004050" y="1885950"/>
          <p14:tracePt t="7339" x="7197725" y="1825625"/>
          <p14:tracePt t="7346" x="7391400" y="1784350"/>
          <p14:tracePt t="7358" x="7554913" y="1754188"/>
          <p14:tracePt t="7377" x="7942263" y="1703388"/>
          <p14:tracePt t="7391" x="8054975" y="1692275"/>
          <p14:tracePt t="7395" x="8156575" y="1682750"/>
          <p14:tracePt t="7409" x="8401050" y="1673225"/>
          <p14:tracePt t="7425" x="8758238" y="1673225"/>
          <p14:tracePt t="7442" x="9043988" y="1692275"/>
          <p14:tracePt t="7458" x="9166225" y="1733550"/>
          <p14:tracePt t="7463" x="9309100" y="1763713"/>
          <p14:tracePt t="7466" x="9410700" y="1784350"/>
          <p14:tracePt t="7480" x="9471025" y="1795463"/>
          <p14:tracePt t="7482" x="9502775" y="1814513"/>
          <p14:tracePt t="7492" x="9553575" y="1825625"/>
          <p14:tracePt t="7495" x="9604375" y="1835150"/>
          <p14:tracePt t="7504" x="9655175" y="1835150"/>
          <p14:tracePt t="7512" x="9726613" y="1846263"/>
          <p14:tracePt t="7525" x="9858375" y="1846263"/>
          <p14:tracePt t="7542" x="10072688" y="1846263"/>
          <p14:tracePt t="7544" x="10174288" y="1846263"/>
          <p14:tracePt t="7560" x="10420350" y="1835150"/>
          <p14:tracePt t="7576" x="10614025" y="1784350"/>
          <p14:tracePt t="7593" x="10817225" y="1703388"/>
          <p14:tracePt t="7612" x="10909300" y="1662113"/>
          <p14:tracePt t="7625" x="11010900" y="1611313"/>
          <p14:tracePt t="7627" x="11061700" y="1611313"/>
          <p14:tracePt t="7642" x="11091863" y="1601788"/>
          <p14:tracePt t="7645" x="11112500" y="1590675"/>
          <p14:tracePt t="7659" x="11153775" y="1581150"/>
          <p14:tracePt t="7663" x="11174413" y="1581150"/>
          <p14:tracePt t="7678" x="11183938" y="1581150"/>
          <p14:tracePt t="7692" x="11195050" y="1581150"/>
          <p14:tracePt t="7712" x="11215688" y="1581150"/>
          <p14:tracePt t="7747" x="11225213" y="1581150"/>
          <p14:tracePt t="7781" x="11234738" y="1581150"/>
          <p14:tracePt t="7795" x="11245850" y="1581150"/>
          <p14:tracePt t="8622" x="11123613" y="1570038"/>
          <p14:tracePt t="8629" x="10837863" y="1539875"/>
          <p14:tracePt t="8642" x="10399713" y="1498600"/>
          <p14:tracePt t="8659" x="10113963" y="1468438"/>
          <p14:tracePt t="8676" x="9705975" y="1427163"/>
          <p14:tracePt t="8691" x="9339263" y="1417638"/>
          <p14:tracePt t="8714" x="8737600" y="1447800"/>
          <p14:tracePt t="8721" x="8391525" y="1489075"/>
          <p14:tracePt t="8728" x="8207375" y="1530350"/>
          <p14:tracePt t="8743" x="7697788" y="1601788"/>
          <p14:tracePt t="8759" x="7156450" y="1712913"/>
          <p14:tracePt t="8762" x="6994525" y="1754188"/>
          <p14:tracePt t="8776" x="6575425" y="1885950"/>
          <p14:tracePt t="8792" x="6178550" y="2008188"/>
          <p14:tracePt t="8808" x="5761038" y="2132013"/>
          <p14:tracePt t="8813" x="5586413" y="2192338"/>
          <p14:tracePt t="8825" x="5260975" y="2305050"/>
          <p14:tracePt t="8842" x="4995863" y="2397125"/>
          <p14:tracePt t="8860" x="4679950" y="2498725"/>
          <p14:tracePt t="8875" x="4567238" y="2540000"/>
          <p14:tracePt t="8893" x="4465638" y="2600325"/>
          <p14:tracePt t="8899" x="4403725" y="2630488"/>
          <p14:tracePt t="8912" x="4271963" y="2722563"/>
          <p14:tracePt t="8919" x="4221163" y="2773363"/>
          <p14:tracePt t="8923" x="4149725" y="2824163"/>
          <p14:tracePt t="8933" x="4067175" y="2886075"/>
          <p14:tracePt t="8944" x="3976688" y="2957513"/>
          <p14:tracePt t="8959" x="3863975" y="3049588"/>
          <p14:tracePt t="8977" x="3803650" y="3100388"/>
          <p14:tracePt t="8981" x="3751263" y="3151188"/>
          <p14:tracePt t="8995" x="3640138" y="3232150"/>
          <p14:tracePt t="9001" x="3568700" y="3282950"/>
          <p14:tracePt t="9007" x="3506788" y="3324225"/>
          <p14:tracePt t="9018" x="3486150" y="3344863"/>
          <p14:tracePt t="9025" x="3476625" y="3354388"/>
          <p14:tracePt t="9027" x="3467100" y="3365500"/>
          <p14:tracePt t="9043" x="3446463" y="3375025"/>
          <p14:tracePt t="9060" x="3435350" y="3375025"/>
          <p14:tracePt t="9077" x="3414713" y="3375025"/>
          <p14:tracePt t="9093" x="3414713" y="3386138"/>
          <p14:tracePt t="9109" x="3405188" y="3386138"/>
          <p14:tracePt t="9126" x="3395663" y="3395663"/>
          <p14:tracePt t="9129" x="3395663" y="3406775"/>
          <p14:tracePt t="9144" x="3384550" y="3425825"/>
          <p14:tracePt t="9147" x="3384550" y="3436938"/>
          <p14:tracePt t="9153" x="3375025" y="3457575"/>
          <p14:tracePt t="9165" x="3375025" y="3467100"/>
          <p14:tracePt t="9176" x="3375025" y="3478213"/>
          <p14:tracePt t="9179" x="3375025" y="3487738"/>
          <p14:tracePt t="9193" x="3375025" y="3517900"/>
          <p14:tracePt t="9196" x="3384550" y="3529013"/>
          <p14:tracePt t="9210" x="3414713" y="3568700"/>
          <p14:tracePt t="9227" x="3467100" y="3609975"/>
          <p14:tracePt t="9231" x="3497263" y="3630613"/>
          <p14:tracePt t="9237" x="3538538" y="3640138"/>
          <p14:tracePt t="9248" x="3548063" y="3660775"/>
          <p14:tracePt t="9260" x="3589338" y="3671888"/>
          <p14:tracePt t="9276" x="3629025" y="3690938"/>
          <p14:tracePt t="9279" x="3649663" y="3690938"/>
          <p14:tracePt t="9293" x="3690938" y="3702050"/>
          <p14:tracePt t="9309" x="3741738" y="3711575"/>
          <p14:tracePt t="9327" x="3803650" y="3722688"/>
          <p14:tracePt t="9330" x="3833813" y="3732213"/>
          <p14:tracePt t="9337" x="3863975" y="3732213"/>
          <p14:tracePt t="9346" x="3884613" y="3752850"/>
          <p14:tracePt t="9359" x="3944938" y="3762375"/>
          <p14:tracePt t="9377" x="3997325" y="3783013"/>
          <p14:tracePt t="9383" x="4027488" y="3794125"/>
          <p14:tracePt t="9390" x="4057650" y="3803650"/>
          <p14:tracePt t="9396" x="4067175" y="3803650"/>
          <p14:tracePt t="9401" x="4087813" y="3803650"/>
          <p14:tracePt t="9405" x="4108450" y="3803650"/>
          <p14:tracePt t="9413" x="4129088" y="3803650"/>
          <p14:tracePt t="9425" x="4170363" y="3803650"/>
          <p14:tracePt t="9442" x="4191000" y="3794125"/>
          <p14:tracePt t="9448" x="4200525" y="3794125"/>
          <p14:tracePt t="9459" x="4210050" y="3794125"/>
          <p14:tracePt t="9461" x="4221163" y="3783013"/>
          <p14:tracePt t="9476" x="4230688" y="3783013"/>
          <p14:tracePt t="9492" x="4241800" y="3783013"/>
          <p14:tracePt t="9497" x="4251325" y="3773488"/>
          <p14:tracePt t="9513" x="4262438" y="3762375"/>
          <p14:tracePt t="9605" x="4262438" y="3752850"/>
          <p14:tracePt t="9661" x="4262438" y="3743325"/>
          <p14:tracePt t="11261" x="4364038" y="3732213"/>
          <p14:tracePt t="11269" x="4506913" y="3722688"/>
          <p14:tracePt t="11275" x="4618038" y="3711575"/>
          <p14:tracePt t="11292" x="4740275" y="3690938"/>
          <p14:tracePt t="11308" x="4832350" y="3690938"/>
          <p14:tracePt t="11325" x="4894263" y="3681413"/>
          <p14:tracePt t="11342" x="4954588" y="3681413"/>
          <p14:tracePt t="11345" x="4975225" y="3681413"/>
          <p14:tracePt t="11359" x="5005388" y="3681413"/>
          <p14:tracePt t="11363" x="5037138" y="3681413"/>
          <p14:tracePt t="11368" x="5076825" y="3671888"/>
          <p14:tracePt t="11376" x="5118100" y="3671888"/>
          <p14:tracePt t="11392" x="5180013" y="3671888"/>
          <p14:tracePt t="11396" x="5230813" y="3671888"/>
          <p14:tracePt t="11410" x="5341938" y="3671888"/>
          <p14:tracePt t="11425" x="5454650" y="3681413"/>
          <p14:tracePt t="11442" x="5526088" y="3690938"/>
          <p14:tracePt t="11459" x="5607050" y="3702050"/>
          <p14:tracePt t="11461" x="5648325" y="3711575"/>
          <p14:tracePt t="11476" x="5761038" y="3732213"/>
          <p14:tracePt t="11492" x="5922963" y="3732213"/>
          <p14:tracePt t="11509" x="6097588" y="3743325"/>
          <p14:tracePt t="11525" x="6229350" y="3752850"/>
          <p14:tracePt t="11542" x="6351588" y="3752850"/>
          <p14:tracePt t="11559" x="6464300" y="3762375"/>
          <p14:tracePt t="11565" x="6515100" y="3773488"/>
          <p14:tracePt t="11576" x="6535738" y="3773488"/>
          <p14:tracePt t="11579" x="6556375" y="3773488"/>
          <p14:tracePt t="11592" x="6607175" y="3773488"/>
          <p14:tracePt t="11610" x="6657975" y="3773488"/>
          <p14:tracePt t="11615" x="6678613" y="3783013"/>
          <p14:tracePt t="11625" x="6718300" y="3794125"/>
          <p14:tracePt t="11628" x="6738938" y="3803650"/>
          <p14:tracePt t="11643" x="6789738" y="3803650"/>
          <p14:tracePt t="11662" x="6891338" y="3813175"/>
          <p14:tracePt t="11675" x="6911975" y="3813175"/>
          <p14:tracePt t="11678" x="6943725" y="3813175"/>
          <p14:tracePt t="11693" x="6994525" y="3813175"/>
          <p14:tracePt t="11713" x="7054850" y="3813175"/>
          <p14:tracePt t="11725" x="7075488" y="3813175"/>
          <p14:tracePt t="11742" x="7096125" y="3813175"/>
          <p14:tracePt t="11761" x="7146925" y="3813175"/>
          <p14:tracePt t="11769" x="7167563" y="3813175"/>
          <p14:tracePt t="11778" x="7197725" y="3813175"/>
          <p14:tracePt t="11785" x="7218363" y="3813175"/>
          <p14:tracePt t="11792" x="7227888" y="3813175"/>
          <p14:tracePt t="11797" x="7259638" y="3813175"/>
          <p14:tracePt t="11807" x="7289800" y="3813175"/>
          <p14:tracePt t="11813" x="7310438" y="3813175"/>
          <p14:tracePt t="11817" x="7331075" y="3813175"/>
          <p14:tracePt t="11825" x="7350125" y="3813175"/>
          <p14:tracePt t="11832" x="7370763" y="3813175"/>
          <p14:tracePt t="11842" x="7391400" y="3813175"/>
          <p14:tracePt t="11846" x="7412038" y="3813175"/>
          <p14:tracePt t="11852" x="7442200" y="3813175"/>
          <p14:tracePt t="11862" x="7473950" y="3813175"/>
          <p14:tracePt t="11875" x="7513638" y="3813175"/>
          <p14:tracePt t="11894" x="7585075" y="3813175"/>
          <p14:tracePt t="11903" x="7615238" y="3813175"/>
          <p14:tracePt t="11909" x="7635875" y="3813175"/>
          <p14:tracePt t="11914" x="7667625" y="3813175"/>
          <p14:tracePt t="11921" x="7686675" y="3813175"/>
          <p14:tracePt t="11928" x="7707313" y="3813175"/>
          <p14:tracePt t="11942" x="7739063" y="3813175"/>
          <p14:tracePt t="11958" x="7769225" y="3813175"/>
          <p14:tracePt t="11975" x="7789863" y="3813175"/>
          <p14:tracePt t="11978" x="7799388" y="3813175"/>
          <p14:tracePt t="11992" x="7820025" y="3813175"/>
          <p14:tracePt t="12008" x="7840663" y="3813175"/>
          <p14:tracePt t="12026" x="7870825" y="3813175"/>
          <p14:tracePt t="12042" x="7900988" y="3824288"/>
          <p14:tracePt t="12059" x="7912100" y="3824288"/>
          <p14:tracePt t="12062" x="7921625" y="3824288"/>
          <p14:tracePt t="12075" x="7932738" y="3833813"/>
          <p14:tracePt t="12092" x="7942263" y="3833813"/>
          <p14:tracePt t="12109" x="7972425" y="3833813"/>
          <p14:tracePt t="12125" x="7983538" y="3833813"/>
          <p14:tracePt t="13108" x="7808913" y="3905250"/>
          <p14:tracePt t="13116" x="7493000" y="4038600"/>
          <p14:tracePt t="13125" x="7289800" y="4119563"/>
          <p14:tracePt t="13141" x="7085013" y="4202113"/>
          <p14:tracePt t="13158" x="6851650" y="4283075"/>
          <p14:tracePt t="13177" x="6503988" y="4364038"/>
          <p14:tracePt t="13191" x="6280150" y="4416425"/>
          <p14:tracePt t="13209" x="6026150" y="4476750"/>
          <p14:tracePt t="13226" x="5832475" y="4527550"/>
          <p14:tracePt t="13242" x="5607050" y="4578350"/>
          <p14:tracePt t="13245" x="5495925" y="4619625"/>
          <p14:tracePt t="13258" x="5392738" y="4649788"/>
          <p14:tracePt t="13260" x="5321300" y="4670425"/>
          <p14:tracePt t="13275" x="5189538" y="4732338"/>
          <p14:tracePt t="13292" x="5026025" y="4803775"/>
          <p14:tracePt t="13308" x="4894263" y="4864100"/>
          <p14:tracePt t="13326" x="4791075" y="4914900"/>
          <p14:tracePt t="13342" x="4751388" y="4935538"/>
          <p14:tracePt t="13359" x="4721225" y="4956175"/>
          <p14:tracePt t="13375" x="4700588" y="4956175"/>
          <p14:tracePt t="13392" x="4659313" y="4976813"/>
          <p14:tracePt t="13408" x="4618038" y="4997450"/>
          <p14:tracePt t="13424" x="4557713" y="5006975"/>
          <p14:tracePt t="13442" x="4424363" y="5048250"/>
          <p14:tracePt t="13459" x="4373563" y="5057775"/>
          <p14:tracePt t="13476" x="4313238" y="5078413"/>
          <p14:tracePt t="13493" x="4271963" y="5087938"/>
          <p14:tracePt t="13509" x="4230688" y="5087938"/>
          <p14:tracePt t="13526" x="4170363" y="5108575"/>
          <p14:tracePt t="13542" x="4138613" y="5108575"/>
          <p14:tracePt t="13559" x="4119563" y="5119688"/>
          <p14:tracePt t="13561" x="4108450" y="5119688"/>
          <p14:tracePt t="13576" x="4098925" y="5129213"/>
          <p14:tracePt t="13593" x="4087813" y="5129213"/>
          <p14:tracePt t="13609" x="4078288" y="5129213"/>
          <p14:tracePt t="13625" x="4067175" y="5129213"/>
          <p14:tracePt t="13646" x="4057650" y="5129213"/>
          <p14:tracePt t="13777" x="4067175" y="5129213"/>
          <p14:tracePt t="13792" x="4078288" y="5129213"/>
          <p14:tracePt t="13812" x="4087813" y="5129213"/>
          <p14:tracePt t="13826" x="4098925" y="5129213"/>
          <p14:tracePt t="13848" x="4108450" y="5129213"/>
          <p14:tracePt t="13854" x="4108450" y="5140325"/>
          <p14:tracePt t="13861" x="4119563" y="5140325"/>
          <p14:tracePt t="13875" x="4149725" y="5140325"/>
          <p14:tracePt t="13892" x="4179888" y="5140325"/>
          <p14:tracePt t="13908" x="4200525" y="5149850"/>
          <p14:tracePt t="13910" x="4221163" y="5149850"/>
          <p14:tracePt t="13925" x="4230688" y="5159375"/>
          <p14:tracePt t="13926" x="4251325" y="5159375"/>
          <p14:tracePt t="13941" x="4313238" y="5159375"/>
          <p14:tracePt t="13959" x="4394200" y="5170488"/>
          <p14:tracePt t="13975" x="4445000" y="5180013"/>
          <p14:tracePt t="13992" x="4486275" y="5180013"/>
          <p14:tracePt t="14009" x="4597400" y="5180013"/>
          <p14:tracePt t="14025" x="4679950" y="5180013"/>
          <p14:tracePt t="14042" x="4894263" y="5180013"/>
          <p14:tracePt t="14044" x="4975225" y="5180013"/>
          <p14:tracePt t="14059" x="5210175" y="5180013"/>
          <p14:tracePt t="14075" x="5341938" y="5180013"/>
          <p14:tracePt t="14093" x="5535613" y="5180013"/>
          <p14:tracePt t="14109" x="5648325" y="5180013"/>
          <p14:tracePt t="14125" x="5699125" y="5180013"/>
          <p14:tracePt t="14142" x="5761038" y="5191125"/>
          <p14:tracePt t="14159" x="5832475" y="5200650"/>
          <p14:tracePt t="14176" x="5954713" y="5211763"/>
          <p14:tracePt t="14192" x="5984875" y="5211763"/>
          <p14:tracePt t="14194" x="6015038" y="5211763"/>
          <p14:tracePt t="14209" x="6086475" y="5221288"/>
          <p14:tracePt t="14211" x="6107113" y="5221288"/>
          <p14:tracePt t="14226" x="6148388" y="5221288"/>
          <p14:tracePt t="14242" x="6167438" y="5221288"/>
          <p14:tracePt t="14259" x="6199188" y="5221288"/>
          <p14:tracePt t="14261" x="6208713" y="5221288"/>
          <p14:tracePt t="14275" x="6229350" y="5221288"/>
          <p14:tracePt t="14277" x="6238875" y="5221288"/>
          <p14:tracePt t="14292" x="6259513" y="5221288"/>
          <p14:tracePt t="14309" x="6291263" y="5230813"/>
          <p14:tracePt t="14325" x="6310313" y="5230813"/>
          <p14:tracePt t="14342" x="6330950" y="5230813"/>
          <p14:tracePt t="14359" x="6342063" y="5230813"/>
          <p14:tracePt t="14376" x="6351588" y="5230813"/>
          <p14:tracePt t="14394" x="6362700" y="5230813"/>
          <p14:tracePt t="14408" x="6372225" y="5230813"/>
          <p14:tracePt t="14486" x="6362700" y="5221288"/>
          <p14:tracePt t="14500" x="6351588" y="5221288"/>
          <p14:tracePt t="14507" x="6330950" y="5211763"/>
          <p14:tracePt t="14525" x="6219825" y="5170488"/>
          <p14:tracePt t="14526" x="6107113" y="5140325"/>
          <p14:tracePt t="14542" x="5729288" y="5068888"/>
          <p14:tracePt t="14559" x="5413375" y="5048250"/>
          <p14:tracePt t="14561" x="5260975" y="5037138"/>
          <p14:tracePt t="14575" x="4781550" y="4976813"/>
          <p14:tracePt t="14592" x="4210050" y="4914900"/>
          <p14:tracePt t="14609" x="3905250" y="4894263"/>
          <p14:tracePt t="14611" x="3660775" y="4864100"/>
          <p14:tracePt t="14625" x="3303588" y="4843463"/>
          <p14:tracePt t="14642" x="2997200" y="4783138"/>
          <p14:tracePt t="14659" x="2620963" y="4751388"/>
          <p14:tracePt t="14675" x="2466975" y="4741863"/>
          <p14:tracePt t="14677" x="2324100" y="4721225"/>
          <p14:tracePt t="14692" x="2090738" y="4721225"/>
          <p14:tracePt t="14709" x="1692275" y="4741863"/>
          <p14:tracePt t="14726" x="1417638" y="4751388"/>
          <p14:tracePt t="14742" x="1325563" y="4762500"/>
          <p14:tracePt t="14744" x="1284288" y="4762500"/>
          <p14:tracePt t="14758" x="1223963" y="4762500"/>
          <p14:tracePt t="14760" x="1203325" y="4762500"/>
          <p14:tracePt t="14776" x="1162050" y="4762500"/>
          <p14:tracePt t="14778" x="1141413" y="4751388"/>
          <p14:tracePt t="14791" x="1090613" y="4751388"/>
          <p14:tracePt t="14808" x="1049338" y="4721225"/>
          <p14:tracePt t="14826" x="998538" y="4691063"/>
          <p14:tracePt t="14828" x="979488" y="4660900"/>
          <p14:tracePt t="14842" x="887413" y="4568825"/>
          <p14:tracePt t="14858" x="785813" y="4416425"/>
          <p14:tracePt t="14876" x="652463" y="3997325"/>
          <p14:tracePt t="14892" x="590550" y="3722688"/>
          <p14:tracePt t="14908" x="560388" y="3517900"/>
          <p14:tracePt t="14926" x="500063" y="3252788"/>
          <p14:tracePt t="14943" x="468313" y="3121025"/>
          <p14:tracePt t="14961" x="428625" y="2906713"/>
          <p14:tracePt t="14980" x="417513" y="2805113"/>
          <p14:tracePt t="14984" x="407988" y="2743200"/>
          <p14:tracePt t="14993" x="387350" y="2671763"/>
          <p14:tracePt t="14996" x="377825" y="2620963"/>
          <p14:tracePt t="15008" x="366713" y="2498725"/>
          <p14:tracePt t="15025" x="366713" y="2427288"/>
          <p14:tracePt t="15026" x="366713" y="2344738"/>
          <p14:tracePt t="15042" x="387350" y="2233613"/>
          <p14:tracePt t="15043" x="407988" y="2120900"/>
          <p14:tracePt t="15058" x="500063" y="1906588"/>
          <p14:tracePt t="15075" x="622300" y="1692275"/>
          <p14:tracePt t="15092" x="785813" y="1498600"/>
          <p14:tracePt t="15094" x="876300" y="1387475"/>
          <p14:tracePt t="15108" x="979488" y="1274763"/>
          <p14:tracePt t="15125" x="1030288" y="1212850"/>
          <p14:tracePt t="15142" x="1060450" y="1193800"/>
          <p14:tracePt t="15159" x="1101725" y="1173163"/>
          <p14:tracePt t="15175" x="1173163" y="1141413"/>
          <p14:tracePt t="15177" x="1203325" y="1131888"/>
          <p14:tracePt t="15192" x="1244600" y="1122363"/>
          <p14:tracePt t="15195" x="1284288" y="1122363"/>
          <p14:tracePt t="15209" x="1417638" y="1122363"/>
          <p14:tracePt t="15225" x="1498600" y="1162050"/>
          <p14:tracePt t="15227" x="1549400" y="1173163"/>
          <p14:tracePt t="15241" x="1703388" y="1304925"/>
          <p14:tracePt t="15259" x="1814513" y="1477963"/>
          <p14:tracePt t="15261" x="1865313" y="1601788"/>
          <p14:tracePt t="15276" x="1916113" y="1825625"/>
          <p14:tracePt t="15291" x="1927225" y="2049463"/>
          <p14:tracePt t="15309" x="1897063" y="2468563"/>
          <p14:tracePt t="15310" x="1876425" y="2590800"/>
          <p14:tracePt t="15325" x="1784350" y="2936875"/>
          <p14:tracePt t="15342" x="1712913" y="3232150"/>
          <p14:tracePt t="15361" x="1620838" y="3609975"/>
          <p14:tracePt t="15366" x="1579563" y="3743325"/>
          <p14:tracePt t="15376" x="1560513" y="3844925"/>
          <p14:tracePt t="15393" x="1509713" y="4048125"/>
          <p14:tracePt t="15398" x="1457325" y="4160838"/>
          <p14:tracePt t="15411" x="1366838" y="4476750"/>
          <p14:tracePt t="15416" x="1314450" y="4589463"/>
          <p14:tracePt t="15424" x="1284288" y="4681538"/>
          <p14:tracePt t="15433" x="1254125" y="4751388"/>
          <p14:tracePt t="15442" x="1223963" y="4875213"/>
          <p14:tracePt t="15459" x="1212850" y="4946650"/>
          <p14:tracePt t="15475" x="1192213" y="5037138"/>
          <p14:tracePt t="15492" x="1173163" y="5119688"/>
          <p14:tracePt t="15509" x="1152525" y="5170488"/>
          <p14:tracePt t="15527" x="1152525" y="5200650"/>
          <p14:tracePt t="15542" x="1141413" y="5200650"/>
          <p14:tracePt t="15559" x="1141413" y="5221288"/>
          <p14:tracePt t="15577" x="1131888" y="5230813"/>
          <p14:tracePt t="15607" x="1120775" y="5230813"/>
          <p14:tracePt t="15614" x="1120775" y="5241925"/>
          <p14:tracePt t="15629" x="1111250" y="5241925"/>
          <p14:tracePt t="15634" x="1101725" y="5241925"/>
          <p14:tracePt t="15641" x="1081088" y="5241925"/>
          <p14:tracePt t="15658" x="1030288" y="5241925"/>
          <p14:tracePt t="15660" x="989013" y="5241925"/>
          <p14:tracePt t="15675" x="866775" y="5221288"/>
          <p14:tracePt t="15691" x="754063" y="5180013"/>
          <p14:tracePt t="15708" x="500063" y="5078413"/>
          <p14:tracePt t="15725" x="366713" y="4965700"/>
          <p14:tracePt t="15742" x="255588" y="4854575"/>
          <p14:tracePt t="15745" x="203200" y="4783138"/>
          <p14:tracePt t="15758" x="152400" y="4721225"/>
          <p14:tracePt t="15761" x="122238" y="4619625"/>
          <p14:tracePt t="15775" x="41275" y="4425950"/>
          <p14:tracePt t="15823" x="41275" y="3446463"/>
          <p14:tracePt t="15832" x="71438" y="3344863"/>
          <p14:tracePt t="15838" x="92075" y="3243263"/>
          <p14:tracePt t="15851" x="173038" y="3038475"/>
          <p14:tracePt t="15856" x="214313" y="2927350"/>
          <p14:tracePt t="15864" x="255588" y="2824163"/>
          <p14:tracePt t="15876" x="327025" y="2701925"/>
          <p14:tracePt t="15880" x="417513" y="2559050"/>
          <p14:tracePt t="15887" x="509588" y="2427288"/>
          <p14:tracePt t="15892" x="581025" y="2335213"/>
          <p14:tracePt t="15902" x="642938" y="2243138"/>
          <p14:tracePt t="15911" x="693738" y="2192338"/>
          <p14:tracePt t="15916" x="693738" y="2171700"/>
          <p14:tracePt t="15926" x="714375" y="2151063"/>
          <p14:tracePt t="15941" x="714375" y="2141538"/>
          <p14:tracePt t="16018" x="723900" y="2151063"/>
          <p14:tracePt t="16033" x="744538" y="2171700"/>
          <p14:tracePt t="16039" x="765175" y="2182813"/>
          <p14:tracePt t="16045" x="785813" y="2233613"/>
          <p14:tracePt t="16058" x="896938" y="2386013"/>
          <p14:tracePt t="16076" x="1019175" y="2763838"/>
          <p14:tracePt t="16092" x="1049338" y="3038475"/>
          <p14:tracePt t="16094" x="1069975" y="3160713"/>
          <p14:tracePt t="16110" x="1081088" y="3446463"/>
          <p14:tracePt t="16117" x="1090613" y="3538538"/>
          <p14:tracePt t="16125" x="1090613" y="3690938"/>
          <p14:tracePt t="16130" x="1090613" y="3875088"/>
          <p14:tracePt t="16144" x="1101725" y="4149725"/>
          <p14:tracePt t="16151" x="1101725" y="4273550"/>
          <p14:tracePt t="16158" x="1101725" y="4425950"/>
          <p14:tracePt t="16175" x="1101725" y="4640263"/>
          <p14:tracePt t="16192" x="1101725" y="4935538"/>
          <p14:tracePt t="16208" x="1090613" y="5099050"/>
          <p14:tracePt t="16226" x="1090613" y="5343525"/>
          <p14:tracePt t="16242" x="1090613" y="5476875"/>
          <p14:tracePt t="16259" x="1090613" y="5599113"/>
          <p14:tracePt t="16276" x="1081088" y="5649913"/>
          <p14:tracePt t="16292" x="1081088" y="5670550"/>
          <p14:tracePt t="16308" x="1081088" y="5680075"/>
          <p14:tracePt t="16309" x="1081088" y="5689600"/>
          <p14:tracePt t="16325" x="1081088" y="5700713"/>
          <p14:tracePt t="16384" x="1069975" y="5700713"/>
          <p14:tracePt t="16396" x="1060450" y="5700713"/>
          <p14:tracePt t="16474" x="1049338" y="5700713"/>
          <p14:tracePt t="16520" x="1039813" y="5700713"/>
          <p14:tracePt t="16574" x="1030288" y="5700713"/>
          <p14:tracePt t="16594" x="1019175" y="5700713"/>
          <p14:tracePt t="16606" x="998538" y="5700713"/>
          <p14:tracePt t="16613" x="989013" y="5689600"/>
          <p14:tracePt t="16626" x="968375" y="5689600"/>
          <p14:tracePt t="16642" x="947738" y="5680075"/>
          <p14:tracePt t="16659" x="938213" y="5670550"/>
          <p14:tracePt t="16661" x="917575" y="5670550"/>
          <p14:tracePt t="16684" x="908050" y="5670550"/>
          <p14:tracePt t="16691" x="908050" y="5659438"/>
          <p14:tracePt t="16709" x="896938" y="5659438"/>
          <p14:tracePt t="16726" x="866775" y="5659438"/>
          <p14:tracePt t="16741" x="836613" y="5649913"/>
          <p14:tracePt t="16759" x="795338" y="5638800"/>
          <p14:tracePt t="16775" x="774700" y="5638800"/>
          <p14:tracePt t="16792" x="765175" y="5638800"/>
          <p14:tracePt t="16808" x="744538" y="5629275"/>
          <p14:tracePt t="16826" x="733425" y="5629275"/>
          <p14:tracePt t="16828" x="723900" y="5629275"/>
          <p14:tracePt t="16842" x="723900" y="5619750"/>
          <p14:tracePt t="16859" x="714375" y="5619750"/>
          <p14:tracePt t="16877" x="703263" y="5619750"/>
          <p14:tracePt t="16881" x="703263" y="5608638"/>
          <p14:tracePt t="16894" x="682625" y="5608638"/>
          <p14:tracePt t="16900" x="673100" y="5608638"/>
          <p14:tracePt t="16905" x="673100" y="5599113"/>
          <p14:tracePt t="16913" x="661988" y="5599113"/>
          <p14:tracePt t="16925" x="652463" y="5599113"/>
          <p14:tracePt t="16926" x="652463" y="5588000"/>
          <p14:tracePt t="16941" x="642938" y="5588000"/>
          <p14:tracePt t="16960" x="622300" y="5567363"/>
          <p14:tracePt t="16962" x="611188" y="5567363"/>
          <p14:tracePt t="16983" x="601663" y="5557838"/>
          <p14:tracePt t="17006" x="590550" y="5557838"/>
          <p14:tracePt t="17032" x="590550" y="5548313"/>
          <p14:tracePt t="17070" x="601663" y="5548313"/>
          <p14:tracePt t="17076" x="611188" y="5548313"/>
          <p14:tracePt t="17092" x="652463" y="5537200"/>
          <p14:tracePt t="17094" x="682625" y="5537200"/>
          <p14:tracePt t="17109" x="754063" y="5537200"/>
          <p14:tracePt t="17126" x="825500" y="5537200"/>
          <p14:tracePt t="17142" x="876300" y="5548313"/>
          <p14:tracePt t="17145" x="908050" y="5548313"/>
          <p14:tracePt t="17158" x="938213" y="5548313"/>
          <p14:tracePt t="17175" x="979488" y="5557838"/>
          <p14:tracePt t="17192" x="1039813" y="5557838"/>
          <p14:tracePt t="17209" x="1069975" y="5567363"/>
          <p14:tracePt t="17226" x="1090613" y="5567363"/>
          <p14:tracePt t="17242" x="1120775" y="5567363"/>
          <p14:tracePt t="17259" x="1131888" y="5578475"/>
          <p14:tracePt t="17275" x="1152525" y="5588000"/>
          <p14:tracePt t="17292" x="1173163" y="5588000"/>
          <p14:tracePt t="17309" x="1192213" y="5588000"/>
          <p14:tracePt t="17326" x="1212850" y="5588000"/>
          <p14:tracePt t="17342" x="1223963" y="5588000"/>
          <p14:tracePt t="17359" x="1233488" y="5588000"/>
          <p14:tracePt t="17361" x="1244600" y="5588000"/>
          <p14:tracePt t="17376" x="1254125" y="5588000"/>
          <p14:tracePt t="17393" x="1263650" y="5588000"/>
          <p14:tracePt t="17419" x="1274763" y="5588000"/>
          <p14:tracePt t="17460" x="1284288" y="5588000"/>
          <p14:tracePt t="24995" x="1457325" y="5548313"/>
          <p14:tracePt t="25003" x="1763713" y="5465763"/>
          <p14:tracePt t="25009" x="2058988" y="5394325"/>
          <p14:tracePt t="25026" x="2568575" y="5302250"/>
          <p14:tracePt t="25042" x="2814638" y="5241925"/>
          <p14:tracePt t="25045" x="3089275" y="5191125"/>
          <p14:tracePt t="25059" x="3660775" y="5129213"/>
          <p14:tracePt t="25076" x="4006850" y="5119688"/>
          <p14:tracePt t="25092" x="4567238" y="5119688"/>
          <p14:tracePt t="25109" x="4721225" y="5129213"/>
          <p14:tracePt t="25112" x="4873625" y="5140325"/>
          <p14:tracePt t="25126" x="5230813" y="5211763"/>
          <p14:tracePt t="25142" x="5454650" y="5230813"/>
          <p14:tracePt t="25145" x="5576888" y="5251450"/>
          <p14:tracePt t="25158" x="5780088" y="5292725"/>
          <p14:tracePt t="25176" x="5984875" y="5353050"/>
          <p14:tracePt t="25179" x="6086475" y="5384800"/>
          <p14:tracePt t="25192" x="6148388" y="5394325"/>
          <p14:tracePt t="25194" x="6208713" y="5414963"/>
          <p14:tracePt t="25209" x="6342063" y="5445125"/>
          <p14:tracePt t="25226" x="6432550" y="5456238"/>
          <p14:tracePt t="25242" x="6494463" y="5465763"/>
          <p14:tracePt t="25259" x="6607175" y="5465763"/>
          <p14:tracePt t="25276" x="6738938" y="5476875"/>
          <p14:tracePt t="25292" x="6821488" y="5486400"/>
          <p14:tracePt t="25309" x="7004050" y="5516563"/>
          <p14:tracePt t="25325" x="7034213" y="5527675"/>
          <p14:tracePt t="25327" x="7065963" y="5537200"/>
          <p14:tracePt t="25342" x="7126288" y="5557838"/>
          <p14:tracePt t="25360" x="7208838" y="5599113"/>
          <p14:tracePt t="25375" x="7248525" y="5629275"/>
          <p14:tracePt t="25392" x="7310438" y="5659438"/>
          <p14:tracePt t="25394" x="7340600" y="5680075"/>
          <p14:tracePt t="25408" x="7361238" y="5689600"/>
          <p14:tracePt t="25410" x="7381875" y="5710238"/>
          <p14:tracePt t="25425" x="7432675" y="5751513"/>
          <p14:tracePt t="25442" x="7453313" y="5772150"/>
          <p14:tracePt t="25445" x="7462838" y="5781675"/>
          <p14:tracePt t="25459" x="7504113" y="5822950"/>
          <p14:tracePt t="25476" x="7534275" y="5873750"/>
          <p14:tracePt t="25477" x="7554913" y="5924550"/>
          <p14:tracePt t="25492" x="7564438" y="5995988"/>
          <p14:tracePt t="25509" x="7564438" y="6046788"/>
          <p14:tracePt t="25526" x="7564438" y="6097588"/>
          <p14:tracePt t="25528" x="7554913" y="6108700"/>
          <p14:tracePt t="25542" x="7504113" y="6129338"/>
          <p14:tracePt t="25559" x="7432675" y="6159500"/>
          <p14:tracePt t="25576" x="7167563" y="6129338"/>
          <p14:tracePt t="25592" x="7024688" y="6088063"/>
          <p14:tracePt t="25609" x="6953250" y="6037263"/>
          <p14:tracePt t="25611" x="6943725" y="6037263"/>
          <p14:tracePt t="25625" x="6911975" y="6016625"/>
          <p14:tracePt t="25642" x="6891338" y="6007100"/>
          <p14:tracePt t="25660" x="6881813" y="5995988"/>
          <p14:tracePt t="25675" x="6861175" y="5986463"/>
          <p14:tracePt t="25692" x="6872288" y="5954713"/>
          <p14:tracePt t="25709" x="7085013" y="5832475"/>
          <p14:tracePt t="25725" x="7402513" y="5730875"/>
          <p14:tracePt t="25742" x="7667625" y="5700713"/>
          <p14:tracePt t="25744" x="7808913" y="5700713"/>
          <p14:tracePt t="25759" x="8004175" y="5689600"/>
          <p14:tracePt t="25775" x="8237538" y="5689600"/>
          <p14:tracePt t="25792" x="8391525" y="5710238"/>
          <p14:tracePt t="25795" x="8472488" y="5721350"/>
          <p14:tracePt t="25809" x="8574088" y="5751513"/>
          <p14:tracePt t="25826" x="8636000" y="5761038"/>
          <p14:tracePt t="25843" x="8686800" y="5792788"/>
          <p14:tracePt t="25858" x="8716963" y="5813425"/>
          <p14:tracePt t="25876" x="8737600" y="5822950"/>
          <p14:tracePt t="25878" x="8747125" y="5832475"/>
          <p14:tracePt t="25892" x="8747125" y="5853113"/>
          <p14:tracePt t="25894" x="8767763" y="5853113"/>
          <p14:tracePt t="25908" x="8778875" y="5873750"/>
          <p14:tracePt t="25926" x="8778875" y="5935663"/>
          <p14:tracePt t="25941" x="8778875" y="5975350"/>
          <p14:tracePt t="25958" x="8767763" y="6016625"/>
          <p14:tracePt t="25960" x="8758238" y="6037263"/>
          <p14:tracePt t="25975" x="8686800" y="6097588"/>
          <p14:tracePt t="25992" x="8472488" y="6189663"/>
          <p14:tracePt t="26009" x="7942263" y="6240463"/>
          <p14:tracePt t="26026" x="7667625" y="6240463"/>
          <p14:tracePt t="26042" x="7545388" y="6230938"/>
          <p14:tracePt t="26060" x="7402513" y="6230938"/>
          <p14:tracePt t="26075" x="7361238" y="6221413"/>
          <p14:tracePt t="26092" x="7331075" y="6210300"/>
          <p14:tracePt t="26094" x="7310438" y="6200775"/>
          <p14:tracePt t="26109" x="7289800" y="6200775"/>
          <p14:tracePt t="26130" x="7280275" y="6200775"/>
          <p14:tracePt t="26143" x="7280275" y="6189663"/>
          <p14:tracePt t="26159" x="7280275" y="6159500"/>
          <p14:tracePt t="26175" x="7289800" y="6129338"/>
          <p14:tracePt t="26193" x="7513638" y="5954713"/>
          <p14:tracePt t="26208" x="7677150" y="5884863"/>
          <p14:tracePt t="26225" x="7778750" y="5853113"/>
          <p14:tracePt t="26242" x="7972425" y="5843588"/>
          <p14:tracePt t="26259" x="8126413" y="5843588"/>
          <p14:tracePt t="26276" x="8237538" y="5864225"/>
          <p14:tracePt t="26292" x="8288338" y="5884863"/>
          <p14:tracePt t="26309" x="8320088" y="5894388"/>
          <p14:tracePt t="26311" x="8329613" y="5894388"/>
          <p14:tracePt t="26325" x="8339138" y="5915025"/>
          <p14:tracePt t="26327" x="8359775" y="5924550"/>
          <p14:tracePt t="26342" x="8391525" y="5945188"/>
          <p14:tracePt t="26359" x="8410575" y="5995988"/>
          <p14:tracePt t="26361" x="8410575" y="6016625"/>
          <p14:tracePt t="26375" x="8421688" y="6078538"/>
          <p14:tracePt t="26392" x="8421688" y="6159500"/>
          <p14:tracePt t="26408" x="8391525" y="6221413"/>
          <p14:tracePt t="26426" x="8339138" y="6261100"/>
          <p14:tracePt t="26442" x="8207375" y="6311900"/>
          <p14:tracePt t="26444" x="8074025" y="6323013"/>
          <p14:tracePt t="26459" x="7912100" y="6323013"/>
          <p14:tracePt t="26475" x="7808913" y="6291263"/>
          <p14:tracePt t="26493" x="7707313" y="6251575"/>
          <p14:tracePt t="26508" x="7677150" y="6230938"/>
          <p14:tracePt t="26525" x="7635875" y="6210300"/>
          <p14:tracePt t="26543" x="7626350" y="6189663"/>
          <p14:tracePt t="26559" x="7615238" y="6180138"/>
          <p14:tracePt t="26577" x="7615238" y="6149975"/>
          <p14:tracePt t="26594" x="7626350" y="6118225"/>
          <p14:tracePt t="26609" x="7667625" y="6078538"/>
          <p14:tracePt t="26611" x="7718425" y="6057900"/>
          <p14:tracePt t="26625" x="7808913" y="6026150"/>
          <p14:tracePt t="26641" x="7870825" y="6007100"/>
          <p14:tracePt t="26643" x="7912100" y="5986463"/>
          <p14:tracePt t="26648" x="7983538" y="5975350"/>
          <p14:tracePt t="26658" x="8023225" y="5965825"/>
          <p14:tracePt t="26660" x="8054975" y="5954713"/>
          <p14:tracePt t="26675" x="8126413" y="5954713"/>
          <p14:tracePt t="26678" x="8156575" y="5954713"/>
          <p14:tracePt t="26692" x="8216900" y="5954713"/>
          <p14:tracePt t="26709" x="8320088" y="5986463"/>
          <p14:tracePt t="26725" x="8350250" y="6007100"/>
          <p14:tracePt t="26742" x="8391525" y="6037263"/>
          <p14:tracePt t="26745" x="8401050" y="6046788"/>
          <p14:tracePt t="26759" x="8431213" y="6097588"/>
          <p14:tracePt t="26775" x="8431213" y="6129338"/>
          <p14:tracePt t="26792" x="8431213" y="6169025"/>
          <p14:tracePt t="26795" x="8431213" y="6189663"/>
          <p14:tracePt t="26809" x="8401050" y="6230938"/>
          <p14:tracePt t="26825" x="8320088" y="6281738"/>
          <p14:tracePt t="26842" x="7942263" y="6343650"/>
          <p14:tracePt t="26859" x="7808913" y="6323013"/>
          <p14:tracePt t="26876" x="7707313" y="6281738"/>
          <p14:tracePt t="26878" x="7697788" y="6272213"/>
          <p14:tracePt t="26891" x="7677150" y="6261100"/>
          <p14:tracePt t="26893" x="7667625" y="6261100"/>
          <p14:tracePt t="26909" x="7656513" y="6251575"/>
          <p14:tracePt t="26925" x="7646988" y="6240463"/>
          <p14:tracePt t="26942" x="7635875" y="6221413"/>
          <p14:tracePt t="26959" x="7635875" y="6200775"/>
          <p14:tracePt t="26976" x="7646988" y="6169025"/>
          <p14:tracePt t="26992" x="7707313" y="6138863"/>
          <p14:tracePt t="27008" x="7758113" y="6108700"/>
          <p14:tracePt t="27011" x="7829550" y="6088063"/>
          <p14:tracePt t="27026" x="7912100" y="6057900"/>
          <p14:tracePt t="27042" x="7983538" y="6057900"/>
          <p14:tracePt t="27062" x="8064500" y="6057900"/>
          <p14:tracePt t="27069" x="8094663" y="6057900"/>
          <p14:tracePt t="27078" x="8115300" y="6057900"/>
          <p14:tracePt t="27093" x="8135938" y="6067425"/>
          <p14:tracePt t="27096" x="8145463" y="6078538"/>
          <p14:tracePt t="27102" x="8156575" y="6088063"/>
          <p14:tracePt t="27111" x="8166100" y="6088063"/>
          <p14:tracePt t="27126" x="8177213" y="6108700"/>
          <p14:tracePt t="27142" x="8186738" y="6118225"/>
          <p14:tracePt t="27158" x="8197850" y="6129338"/>
          <p14:tracePt t="27175" x="8197850" y="6138863"/>
          <p14:tracePt t="27192" x="8207375" y="6138863"/>
          <p14:tracePt t="27208" x="8207375" y="6149975"/>
          <p14:tracePt t="27226" x="8207375" y="6159500"/>
          <p14:tracePt t="27307" x="8216900" y="6159500"/>
          <p14:tracePt t="27614" x="8074025" y="6138863"/>
          <p14:tracePt t="27620" x="7635875" y="6046788"/>
          <p14:tracePt t="27627" x="7421563" y="6016625"/>
          <p14:tracePt t="27642" x="7054850" y="5894388"/>
          <p14:tracePt t="27659" x="6565900" y="5689600"/>
          <p14:tracePt t="27676" x="5638800" y="5251450"/>
          <p14:tracePt t="27692" x="5240338" y="5078413"/>
          <p14:tracePt t="27694" x="4802188" y="4864100"/>
          <p14:tracePt t="27709" x="4078288" y="4486275"/>
          <p14:tracePt t="27711" x="3649663" y="4252913"/>
          <p14:tracePt t="27725" x="3324225" y="4068763"/>
          <p14:tracePt t="27726" x="3048000" y="3905250"/>
          <p14:tracePt t="27743" x="2303463" y="3386138"/>
          <p14:tracePt t="27758" x="1855788" y="2987675"/>
          <p14:tracePt t="27762" x="1560513" y="2692400"/>
          <p14:tracePt t="27775" x="1049338" y="2090738"/>
          <p14:tracePt t="27792" x="754063" y="1673225"/>
          <p14:tracePt t="27794" x="550863" y="1295400"/>
          <p14:tracePt t="27809" x="285750" y="765175"/>
          <p14:tracePt t="27825" x="92075" y="152400"/>
          <p14:tracePt t="29195" x="274638" y="2559050"/>
          <p14:tracePt t="29202" x="500063" y="3141663"/>
          <p14:tracePt t="29218" x="815975" y="3884613"/>
          <p14:tracePt t="29235" x="1244600" y="4946650"/>
          <p14:tracePt t="29252" x="1733550" y="6272213"/>
          <p14:tracePt t="29268" x="2130425" y="7229475"/>
          <p14:tracePt t="29285" x="2284413" y="7281863"/>
          <p14:tracePt t="29286" x="2324100" y="7281863"/>
          <p14:tracePt t="29849" x="2314575" y="7270750"/>
          <p14:tracePt t="29856" x="2222500" y="7159625"/>
          <p14:tracePt t="29869" x="1489075" y="6403975"/>
          <p14:tracePt t="29885" x="723900" y="5599113"/>
          <p14:tracePt t="31527" x="214313" y="4098925"/>
          <p14:tracePt t="31529" x="407988" y="4783138"/>
          <p14:tracePt t="31536" x="601663" y="5445125"/>
          <p14:tracePt t="31545" x="815975" y="6078538"/>
          <p14:tracePt t="31562" x="1223963" y="7118350"/>
          <p14:tracePt t="31579" x="1528763" y="7708900"/>
          <p14:tracePt t="31581" x="1651000" y="7902575"/>
          <p14:tracePt t="31596" x="1763713" y="8066088"/>
          <p14:tracePt t="31612" x="1773238" y="8096250"/>
          <p14:tracePt t="31629" x="1763713" y="8096250"/>
          <p14:tracePt t="31915" x="1825625" y="8096250"/>
          <p14:tracePt t="31917" x="2008188" y="8035925"/>
          <p14:tracePt t="31923" x="2100263" y="8005763"/>
          <p14:tracePt t="31929" x="2212975" y="7954963"/>
          <p14:tracePt t="31945" x="2427288" y="7842250"/>
          <p14:tracePt t="31962" x="2630488" y="7720013"/>
          <p14:tracePt t="31965" x="2701925" y="7658100"/>
          <p14:tracePt t="31979" x="2794000" y="7597775"/>
          <p14:tracePt t="31981" x="2946400" y="7505700"/>
          <p14:tracePt t="31995" x="3109913" y="7404100"/>
          <p14:tracePt t="32013" x="3344863" y="7210425"/>
          <p14:tracePt t="32029" x="3486150" y="7088188"/>
          <p14:tracePt t="32034" x="3527425" y="7035800"/>
          <p14:tracePt t="32045" x="3578225" y="6975475"/>
          <p14:tracePt t="32062" x="3660775" y="6862763"/>
          <p14:tracePt t="32078" x="3679825" y="6842125"/>
          <p14:tracePt t="32095" x="3690938" y="6811963"/>
          <p14:tracePt t="32097" x="3711575" y="6791325"/>
          <p14:tracePt t="32113" x="3721100" y="6761163"/>
          <p14:tracePt t="32128" x="3732213" y="6740525"/>
          <p14:tracePt t="32146" x="3732213" y="6719888"/>
          <p14:tracePt t="32162" x="3741738" y="6719888"/>
          <p14:tracePt t="32191" x="3741738" y="6710363"/>
          <p14:tracePt t="32217" x="3741738" y="6699250"/>
          <p14:tracePt t="32231" x="3751263" y="6699250"/>
          <p14:tracePt t="32245" x="3751263" y="6689725"/>
          <p14:tracePt t="32252" x="3751263" y="6680200"/>
          <p14:tracePt t="32266" x="3762375" y="6669088"/>
          <p14:tracePt t="32279" x="3762375" y="6659563"/>
          <p14:tracePt t="32296" x="3771900" y="6638925"/>
          <p14:tracePt t="32312" x="3771900" y="6627813"/>
          <p14:tracePt t="32315" x="3771900" y="6618288"/>
          <p14:tracePt t="32328" x="3771900" y="6608763"/>
          <p14:tracePt t="32346" x="3771900" y="6597650"/>
          <p14:tracePt t="32378" x="3771900" y="6588125"/>
          <p14:tracePt t="32407" x="3771900" y="6577013"/>
          <p14:tracePt t="32498" x="3783013" y="6577013"/>
          <p14:tracePt t="32562" x="3792538" y="6577013"/>
          <p14:tracePt t="32665" x="3792538" y="6567488"/>
          <p14:tracePt t="32736" x="3803650" y="6567488"/>
          <p14:tracePt t="32799" x="3813175" y="6567488"/>
          <p14:tracePt t="32919" x="3813175" y="6577013"/>
          <p14:tracePt t="33011" x="3822700" y="6577013"/>
          <p14:tracePt t="33036" x="3822700" y="6588125"/>
          <p14:tracePt t="33066" x="3833813" y="6588125"/>
          <p14:tracePt t="33080" x="3843338" y="6588125"/>
          <p14:tracePt t="33086" x="3854450" y="6588125"/>
          <p14:tracePt t="33095" x="3854450" y="6597650"/>
          <p14:tracePt t="33113" x="3873500" y="6597650"/>
          <p14:tracePt t="33129" x="3884613" y="6597650"/>
          <p14:tracePt t="33146" x="3905250" y="6597650"/>
          <p14:tracePt t="33163" x="3935413" y="6597650"/>
          <p14:tracePt t="33179" x="3965575" y="6608763"/>
          <p14:tracePt t="33196" x="4027488" y="6608763"/>
          <p14:tracePt t="33213" x="4057650" y="6608763"/>
          <p14:tracePt t="33229" x="4108450" y="6608763"/>
          <p14:tracePt t="33232" x="4119563" y="6608763"/>
          <p14:tracePt t="33246" x="4138613" y="6608763"/>
          <p14:tracePt t="33247" x="4159250" y="6608763"/>
          <p14:tracePt t="33261" x="4210050" y="6597650"/>
          <p14:tracePt t="33279" x="4292600" y="6588125"/>
          <p14:tracePt t="33282" x="4302125" y="6588125"/>
          <p14:tracePt t="33296" x="4313238" y="6588125"/>
          <p14:tracePt t="33298" x="4343400" y="6577013"/>
          <p14:tracePt t="33313" x="4384675" y="6556375"/>
          <p14:tracePt t="33315" x="4403725" y="6556375"/>
          <p14:tracePt t="33329" x="4435475" y="6546850"/>
          <p14:tracePt t="33346" x="4456113" y="6537325"/>
          <p14:tracePt t="33362" x="4486275" y="6537325"/>
          <p14:tracePt t="33364" x="4495800" y="6537325"/>
          <p14:tracePt t="33379" x="4506913" y="6526213"/>
          <p14:tracePt t="33396" x="4516438" y="6526213"/>
          <p14:tracePt t="33412" x="4537075" y="6526213"/>
          <p14:tracePt t="33457" x="4546600" y="6526213"/>
          <p14:tracePt t="33478" x="4557713" y="6526213"/>
          <p14:tracePt t="33506" x="4567238" y="6526213"/>
          <p14:tracePt t="33512" x="4578350" y="6526213"/>
          <p14:tracePt t="33526" x="4587875" y="6526213"/>
          <p14:tracePt t="33540" x="4597400" y="6526213"/>
          <p14:tracePt t="33561" x="4608513" y="6526213"/>
          <p14:tracePt t="33567" x="4618038" y="6526213"/>
          <p14:tracePt t="33590" x="4629150" y="6526213"/>
          <p14:tracePt t="33611" x="4638675" y="6526213"/>
          <p14:tracePt t="33630" x="4638675" y="6516688"/>
          <p14:tracePt t="33653" x="4638675" y="6505575"/>
          <p14:tracePt t="33764" x="4649788" y="6505575"/>
          <p14:tracePt t="33798" x="4659313" y="6505575"/>
          <p14:tracePt t="33848" x="4668838" y="6505575"/>
          <p14:tracePt t="33882" x="4679950" y="6505575"/>
          <p14:tracePt t="33898" x="4689475" y="6505575"/>
          <p14:tracePt t="33902" x="4700588" y="6505575"/>
          <p14:tracePt t="33917" x="4710113" y="6505575"/>
          <p14:tracePt t="33932" x="4721225" y="6505575"/>
          <p14:tracePt t="33945" x="4740275" y="6496050"/>
          <p14:tracePt t="33962" x="4772025" y="6486525"/>
          <p14:tracePt t="33978" x="4811713" y="6475413"/>
          <p14:tracePt t="33982" x="4852988" y="6465888"/>
          <p14:tracePt t="33995" x="4883150" y="6454775"/>
          <p14:tracePt t="34012" x="4924425" y="6445250"/>
          <p14:tracePt t="34029" x="4945063" y="6445250"/>
          <p14:tracePt t="34046" x="4965700" y="6434138"/>
          <p14:tracePt t="34062" x="4975225" y="6424613"/>
          <p14:tracePt t="34064" x="4986338" y="6424613"/>
          <p14:tracePt t="34079" x="4995863" y="6424613"/>
          <p14:tracePt t="34123" x="5005388" y="6424613"/>
          <p14:tracePt t="34709" x="4965700" y="6434138"/>
          <p14:tracePt t="34716" x="4933950" y="6434138"/>
          <p14:tracePt t="34728" x="4883150" y="6454775"/>
          <p14:tracePt t="34729" x="4822825" y="6486525"/>
          <p14:tracePt t="34745" x="4730750" y="6526213"/>
          <p14:tracePt t="34762" x="4668838" y="6546850"/>
          <p14:tracePt t="34764" x="4649788" y="6556375"/>
          <p14:tracePt t="34778" x="4618038" y="6567488"/>
          <p14:tracePt t="34781" x="4597400" y="6577013"/>
          <p14:tracePt t="34795" x="4537075" y="6597650"/>
          <p14:tracePt t="34813" x="4456113" y="6638925"/>
          <p14:tracePt t="34829" x="4394200" y="6669088"/>
          <p14:tracePt t="34847" x="4332288" y="6699250"/>
          <p14:tracePt t="34848" x="4302125" y="6710363"/>
          <p14:tracePt t="34862" x="4262438" y="6731000"/>
          <p14:tracePt t="34879" x="4230688" y="6740525"/>
          <p14:tracePt t="34896" x="4191000" y="6761163"/>
          <p14:tracePt t="34912" x="4179888" y="6761163"/>
          <p14:tracePt t="34913" x="4179888" y="6770688"/>
          <p14:tracePt t="34929" x="4159250" y="6770688"/>
          <p14:tracePt t="34947" x="4149725" y="6781800"/>
          <p14:tracePt t="34962" x="4138613" y="6781800"/>
          <p14:tracePt t="34979" x="4129088" y="6781800"/>
          <p14:tracePt t="34982" x="4119563" y="6791325"/>
          <p14:tracePt t="34996" x="4108450" y="6791325"/>
          <p14:tracePt t="35012" x="4098925" y="6811963"/>
          <p14:tracePt t="35029" x="4087813" y="6823075"/>
          <p14:tracePt t="35046" x="4078288" y="6823075"/>
          <p14:tracePt t="35061" x="4067175" y="6832600"/>
          <p14:tracePt t="35079" x="4057650" y="6853238"/>
          <p14:tracePt t="35100" x="4048125" y="6862763"/>
          <p14:tracePt t="35146" x="4048125" y="6873875"/>
          <p14:tracePt t="35156" x="4048125" y="6883400"/>
          <p14:tracePt t="35162" x="4048125" y="6892925"/>
          <p14:tracePt t="35186" x="4048125" y="6904038"/>
          <p14:tracePt t="35206" x="4057650" y="6913563"/>
          <p14:tracePt t="35212" x="4067175" y="6913563"/>
          <p14:tracePt t="35229" x="4108450" y="6934200"/>
          <p14:tracePt t="35245" x="4149725" y="6945313"/>
          <p14:tracePt t="35246" x="4170363" y="6954838"/>
          <p14:tracePt t="35262" x="4210050" y="6964363"/>
          <p14:tracePt t="35278" x="4230688" y="6985000"/>
          <p14:tracePt t="35295" x="4271963" y="6985000"/>
          <p14:tracePt t="35312" x="4281488" y="6996113"/>
          <p14:tracePt t="35329" x="4302125" y="7005638"/>
          <p14:tracePt t="35332" x="4313238" y="7005638"/>
          <p14:tracePt t="35345" x="4332288" y="7005638"/>
          <p14:tracePt t="35362" x="4373563" y="7005638"/>
          <p14:tracePt t="35380" x="4403725" y="7005638"/>
          <p14:tracePt t="35395" x="4435475" y="7005638"/>
          <p14:tracePt t="35413" x="4486275" y="7005638"/>
          <p14:tracePt t="35416" x="4516438" y="6996113"/>
          <p14:tracePt t="35429" x="4546600" y="6985000"/>
          <p14:tracePt t="35431" x="4578350" y="6985000"/>
          <p14:tracePt t="35445" x="4649788" y="6964363"/>
          <p14:tracePt t="35462" x="4730750" y="6945313"/>
          <p14:tracePt t="35464" x="4760913" y="6945313"/>
          <p14:tracePt t="35478" x="4924425" y="6913563"/>
          <p14:tracePt t="35496" x="5097463" y="6883400"/>
          <p14:tracePt t="35513" x="5445125" y="6853238"/>
          <p14:tracePt t="35529" x="5556250" y="6853238"/>
          <p14:tracePt t="35545" x="5719763" y="6853238"/>
          <p14:tracePt t="35547" x="5761038" y="6853238"/>
          <p14:tracePt t="35562" x="5832475" y="6853238"/>
          <p14:tracePt t="35579" x="5872163" y="6853238"/>
          <p14:tracePt t="35596" x="5913438" y="6853238"/>
          <p14:tracePt t="35613" x="5934075" y="6853238"/>
          <p14:tracePt t="35628" x="5964238" y="6862763"/>
          <p14:tracePt t="35646" x="6015038" y="6862763"/>
          <p14:tracePt t="35662" x="6056313" y="6862763"/>
          <p14:tracePt t="35679" x="6097588" y="6883400"/>
          <p14:tracePt t="35681" x="6116638" y="6892925"/>
          <p14:tracePt t="35696" x="6157913" y="6892925"/>
          <p14:tracePt t="35712" x="6188075" y="6913563"/>
          <p14:tracePt t="35732" x="6238875" y="6924675"/>
          <p14:tracePt t="35737" x="6259513" y="6934200"/>
          <p14:tracePt t="35745" x="6291263" y="6945313"/>
          <p14:tracePt t="35763" x="6342063" y="6964363"/>
          <p14:tracePt t="35768" x="6362700" y="6975475"/>
          <p14:tracePt t="35774" x="6381750" y="6975475"/>
          <p14:tracePt t="35779" x="6402388" y="6996113"/>
          <p14:tracePt t="35789" x="6432550" y="7005638"/>
          <p14:tracePt t="35797" x="6464300" y="7005638"/>
          <p14:tracePt t="35801" x="6484938" y="7016750"/>
          <p14:tracePt t="35805" x="6515100" y="7016750"/>
          <p14:tracePt t="35813" x="6545263" y="7026275"/>
          <p14:tracePt t="35829" x="6616700" y="7035800"/>
          <p14:tracePt t="35845" x="6678613" y="7046913"/>
          <p14:tracePt t="35863" x="6738938" y="7056438"/>
          <p14:tracePt t="35879" x="6780213" y="7056438"/>
          <p14:tracePt t="35895" x="6831013" y="7067550"/>
          <p14:tracePt t="35897" x="6840538" y="7067550"/>
          <p14:tracePt t="35912" x="6872288" y="7067550"/>
          <p14:tracePt t="35928" x="6881813" y="7077075"/>
          <p14:tracePt t="35946" x="6891338" y="7077075"/>
          <p14:tracePt t="35947" x="6902450" y="7077075"/>
          <p14:tracePt t="35962" x="6911975" y="7077075"/>
          <p14:tracePt t="35983" x="6923088" y="7077075"/>
          <p14:tracePt t="36005" x="6932613" y="7077075"/>
          <p14:tracePt t="36038" x="6943725" y="7077075"/>
          <p14:tracePt t="36179" x="6943725" y="7067550"/>
          <p14:tracePt t="36679" x="7004050" y="7067550"/>
          <p14:tracePt t="36691" x="7096125" y="7046913"/>
          <p14:tracePt t="36694" x="7177088" y="7046913"/>
          <p14:tracePt t="36711" x="7239000" y="7046913"/>
          <p14:tracePt t="36729" x="7381875" y="7035800"/>
          <p14:tracePt t="36746" x="7421563" y="7035800"/>
          <p14:tracePt t="36762" x="7462838" y="7035800"/>
          <p14:tracePt t="36764" x="7493000" y="7035800"/>
          <p14:tracePt t="36779" x="7554913" y="7035800"/>
          <p14:tracePt t="36797" x="7605713" y="7035800"/>
          <p14:tracePt t="36813" x="7677150" y="7035800"/>
          <p14:tracePt t="36829" x="7718425" y="7035800"/>
          <p14:tracePt t="36847" x="7739063" y="7035800"/>
          <p14:tracePt t="36851" x="7748588" y="7035800"/>
          <p14:tracePt t="36857" x="7778750" y="7046913"/>
          <p14:tracePt t="36866" x="7789863" y="7046913"/>
          <p14:tracePt t="36879" x="7808913" y="7046913"/>
          <p14:tracePt t="36896" x="7840663" y="7046913"/>
          <p14:tracePt t="36900" x="7850188" y="7046913"/>
          <p14:tracePt t="36913" x="7880350" y="7046913"/>
          <p14:tracePt t="36920" x="7891463" y="7046913"/>
          <p14:tracePt t="36926" x="7900988" y="7046913"/>
          <p14:tracePt t="36934" x="7921625" y="7056438"/>
          <p14:tracePt t="36945" x="7932738" y="7056438"/>
          <p14:tracePt t="36947" x="7962900" y="7056438"/>
          <p14:tracePt t="36961" x="8013700" y="7067550"/>
          <p14:tracePt t="36979" x="8094663" y="7067550"/>
          <p14:tracePt t="36982" x="8126413" y="7067550"/>
          <p14:tracePt t="36996" x="8197850" y="7067550"/>
          <p14:tracePt t="37012" x="8258175" y="7077075"/>
          <p14:tracePt t="37029" x="8339138" y="7077075"/>
          <p14:tracePt t="37032" x="8401050" y="7077075"/>
          <p14:tracePt t="37046" x="8482013" y="7077075"/>
          <p14:tracePt t="37048" x="8532813" y="7077075"/>
          <p14:tracePt t="37062" x="8615363" y="7088188"/>
          <p14:tracePt t="37080" x="8716963" y="7088188"/>
          <p14:tracePt t="37095" x="8747125" y="7088188"/>
          <p14:tracePt t="37112" x="8758238" y="7088188"/>
          <p14:tracePt t="37129" x="8778875" y="7088188"/>
          <p14:tracePt t="37146" x="8788400" y="7088188"/>
          <p14:tracePt t="37164" x="8797925" y="7088188"/>
          <p14:tracePt t="37182" x="8809038" y="7088188"/>
          <p14:tracePt t="37224" x="8818563" y="7088188"/>
          <p14:tracePt t="37236" x="8829675" y="7088188"/>
          <p14:tracePt t="37670" x="8778875" y="7088188"/>
          <p14:tracePt t="37678" x="8726488" y="7077075"/>
          <p14:tracePt t="37685" x="8696325" y="7067550"/>
          <p14:tracePt t="37694" x="8675688" y="7067550"/>
          <p14:tracePt t="37712" x="8645525" y="7067550"/>
          <p14:tracePt t="37728" x="8636000" y="7067550"/>
          <p14:tracePt t="37735" x="8624888" y="7067550"/>
          <p14:tracePt t="37756" x="8615363" y="7067550"/>
          <p14:tracePt t="37765" x="8604250" y="7067550"/>
          <p14:tracePt t="37992" x="8594725" y="7067550"/>
          <p14:tracePt t="38027" x="8585200" y="7067550"/>
          <p14:tracePt t="38064" x="8574088" y="7067550"/>
          <p14:tracePt t="38071" x="8574088" y="7056438"/>
          <p14:tracePt t="38084" x="8564563" y="7056438"/>
          <p14:tracePt t="38106" x="8564563" y="7046913"/>
          <p14:tracePt t="38126" x="8553450" y="7046913"/>
          <p14:tracePt t="38155" x="8543925" y="7046913"/>
          <p14:tracePt t="38287" x="8553450" y="7046913"/>
          <p14:tracePt t="38316" x="8564563" y="7046913"/>
          <p14:tracePt t="38328" x="8574088" y="7046913"/>
          <p14:tracePt t="38344" x="8585200" y="7046913"/>
          <p14:tracePt t="38351" x="8594725" y="7046913"/>
          <p14:tracePt t="38362" x="8604250" y="7046913"/>
          <p14:tracePt t="38379" x="8636000" y="7046913"/>
          <p14:tracePt t="38396" x="8675688" y="7046913"/>
          <p14:tracePt t="38398" x="8696325" y="7046913"/>
          <p14:tracePt t="38412" x="8716963" y="7046913"/>
          <p14:tracePt t="38414" x="8737600" y="7046913"/>
          <p14:tracePt t="38429" x="8767763" y="7046913"/>
          <p14:tracePt t="38446" x="8809038" y="7046913"/>
          <p14:tracePt t="38462" x="8839200" y="7046913"/>
          <p14:tracePt t="38479" x="8859838" y="7046913"/>
          <p14:tracePt t="38482" x="8869363" y="7046913"/>
          <p14:tracePt t="38495" x="8890000" y="7046913"/>
          <p14:tracePt t="38512" x="8910638" y="7046913"/>
          <p14:tracePt t="38528" x="8931275" y="7046913"/>
          <p14:tracePt t="38529" x="8940800" y="7046913"/>
          <p14:tracePt t="38545" x="8961438" y="7046913"/>
          <p14:tracePt t="38563" x="8972550" y="7046913"/>
          <p14:tracePt t="38567" x="8982075" y="7046913"/>
          <p14:tracePt t="38573" x="8991600" y="7046913"/>
          <p14:tracePt t="38582" x="9002713" y="7046913"/>
          <p14:tracePt t="38601" x="9012238" y="7046913"/>
          <p14:tracePt t="38615" x="9023350" y="7046913"/>
          <p14:tracePt t="38629" x="9032875" y="7046913"/>
          <p14:tracePt t="38646" x="9043988" y="7046913"/>
          <p14:tracePt t="38663" x="9053513" y="7046913"/>
          <p14:tracePt t="38700" x="9063038" y="7046913"/>
          <p14:tracePt t="38713" x="9074150" y="7046913"/>
          <p14:tracePt t="38755" x="9083675" y="7046913"/>
          <p14:tracePt t="38930" x="9094788" y="7046913"/>
          <p14:tracePt t="38944" x="9104313" y="7046913"/>
          <p14:tracePt t="38950" x="9115425" y="7046913"/>
          <p14:tracePt t="38962" x="9124950" y="7046913"/>
          <p14:tracePt t="38979" x="9175750" y="7035800"/>
          <p14:tracePt t="38980" x="9196388" y="7035800"/>
          <p14:tracePt t="38996" x="9277350" y="7016750"/>
          <p14:tracePt t="39013" x="9390063" y="6996113"/>
          <p14:tracePt t="39028" x="9440863" y="6996113"/>
          <p14:tracePt t="39045" x="9471025" y="6985000"/>
          <p14:tracePt t="39047" x="9491663" y="6985000"/>
          <p14:tracePt t="39062" x="9521825" y="6975475"/>
          <p14:tracePt t="39079" x="9542463" y="6975475"/>
          <p14:tracePt t="39096" x="9563100" y="6975475"/>
          <p14:tracePt t="39112" x="9583738" y="6975475"/>
          <p14:tracePt t="39114" x="9593263" y="6975475"/>
          <p14:tracePt t="39130" x="9613900" y="6975475"/>
          <p14:tracePt t="39147" x="9644063" y="6975475"/>
          <p14:tracePt t="39162" x="9664700" y="6975475"/>
          <p14:tracePt t="39179" x="9675813" y="6975475"/>
          <p14:tracePt t="39196" x="9685338" y="6975475"/>
          <p14:tracePt t="39212" x="9696450" y="6975475"/>
          <p14:tracePt t="39230" x="9705975" y="6975475"/>
          <p14:tracePt t="39254" x="9715500" y="6975475"/>
          <p14:tracePt t="39302" x="9726613" y="6975475"/>
          <p14:tracePt t="39366" x="9736138" y="6975475"/>
          <p14:tracePt t="39428" x="9747250" y="6975475"/>
          <p14:tracePt t="39490" x="9756775" y="6975475"/>
          <p14:tracePt t="39496" x="9767888" y="6975475"/>
          <p14:tracePt t="39512" x="9798050" y="6975475"/>
          <p14:tracePt t="39529" x="9848850" y="6964363"/>
          <p14:tracePt t="39534" x="9869488" y="6954838"/>
          <p14:tracePt t="39538" x="9909175" y="6954838"/>
          <p14:tracePt t="39550" x="9929813" y="6954838"/>
          <p14:tracePt t="39563" x="9991725" y="6954838"/>
          <p14:tracePt t="39566" x="10012363" y="6954838"/>
          <p14:tracePt t="39581" x="10052050" y="6954838"/>
          <p14:tracePt t="39596" x="10072688" y="6954838"/>
          <p14:tracePt t="39613" x="10102850" y="6954838"/>
          <p14:tracePt t="39629" x="10134600" y="6954838"/>
          <p14:tracePt t="39646" x="10164763" y="6954838"/>
          <p14:tracePt t="39662" x="10174288" y="6954838"/>
          <p14:tracePt t="39665" x="10194925" y="6954838"/>
          <p14:tracePt t="39672" x="10194925" y="6964363"/>
          <p14:tracePt t="39679" x="10206038" y="6964363"/>
          <p14:tracePt t="39696" x="10226675" y="6975475"/>
          <p14:tracePt t="39713" x="10256838" y="6975475"/>
          <p14:tracePt t="39729" x="10277475" y="6985000"/>
          <p14:tracePt t="39736" x="10287000" y="6985000"/>
          <p14:tracePt t="39741" x="10298113" y="6985000"/>
          <p14:tracePt t="39751" x="10307638" y="6996113"/>
          <p14:tracePt t="39764" x="10317163" y="6996113"/>
          <p14:tracePt t="39780" x="10337800" y="6996113"/>
          <p14:tracePt t="39797" x="10348913" y="7005638"/>
          <p14:tracePt t="39814" x="10367963" y="7005638"/>
          <p14:tracePt t="39828" x="10379075" y="7005638"/>
          <p14:tracePt t="39868" x="10388600" y="7005638"/>
          <p14:tracePt t="40612" x="10501313" y="6985000"/>
          <p14:tracePt t="40622" x="10766425" y="6964363"/>
          <p14:tracePt t="40628" x="10868025" y="6964363"/>
          <p14:tracePt t="40646" x="11022013" y="6954838"/>
          <p14:tracePt t="40648" x="11072813" y="6964363"/>
          <p14:tracePt t="40663" x="11144250" y="6964363"/>
          <p14:tracePt t="40679" x="11195050" y="6964363"/>
          <p14:tracePt t="40695" x="11225213" y="6975475"/>
          <p14:tracePt t="40712" x="11255375" y="6985000"/>
          <p14:tracePt t="40729" x="11276013" y="6985000"/>
          <p14:tracePt t="40746" x="11296650" y="6985000"/>
          <p14:tracePt t="40763" x="11306175" y="6985000"/>
          <p14:tracePt t="40779" x="11317288" y="6985000"/>
          <p14:tracePt t="40796" x="11326813" y="6985000"/>
          <p14:tracePt t="40817" x="11337925" y="6985000"/>
          <p14:tracePt t="40840" x="11347450" y="6985000"/>
          <p14:tracePt t="40854" x="11347450" y="6996113"/>
          <p14:tracePt t="40863" x="11356975" y="6996113"/>
          <p14:tracePt t="40881" x="11368088" y="6996113"/>
          <p14:tracePt t="40896" x="11377613" y="6996113"/>
          <p14:tracePt t="40914" x="11388725" y="6996113"/>
          <p14:tracePt t="40944" x="11398250" y="6996113"/>
          <p14:tracePt t="41000" x="11347450" y="6964363"/>
          <p14:tracePt t="41007" x="11204575" y="6913563"/>
          <p14:tracePt t="41014" x="10939463" y="6811963"/>
          <p14:tracePt t="41030" x="10602913" y="6689725"/>
          <p14:tracePt t="41047" x="10144125" y="6537325"/>
          <p14:tracePt t="41063" x="9858375" y="6465888"/>
          <p14:tracePt t="41079" x="9574213" y="6415088"/>
          <p14:tracePt t="41096" x="8961438" y="6353175"/>
          <p14:tracePt t="41112" x="8502650" y="6323013"/>
          <p14:tracePt t="41129" x="7891463" y="6323013"/>
          <p14:tracePt t="41131" x="7739063" y="6323013"/>
          <p14:tracePt t="41147" x="7421563" y="6343650"/>
          <p14:tracePt t="41162" x="6821488" y="6394450"/>
          <p14:tracePt t="41182" x="6116638" y="6556375"/>
          <p14:tracePt t="41188" x="5943600" y="6608763"/>
          <p14:tracePt t="41197" x="5740400" y="6680200"/>
          <p14:tracePt t="41213" x="5413375" y="6811963"/>
          <p14:tracePt t="41216" x="5210175" y="6924675"/>
          <p14:tracePt t="41233" x="4781550" y="7067550"/>
          <p14:tracePt t="41246" x="4578350" y="7148513"/>
          <p14:tracePt t="41264" x="4373563" y="7229475"/>
          <p14:tracePt t="41279" x="4271963" y="7261225"/>
          <p14:tracePt t="41296" x="4191000" y="7300913"/>
          <p14:tracePt t="41312" x="4078288" y="7362825"/>
          <p14:tracePt t="41329" x="4016375" y="7383463"/>
          <p14:tracePt t="41345" x="3976688" y="7413625"/>
          <p14:tracePt t="41363" x="3905250" y="7443788"/>
          <p14:tracePt t="41379" x="3863975" y="7464425"/>
          <p14:tracePt t="41396" x="3792538" y="7494588"/>
          <p14:tracePt t="41400" x="3771900" y="7505700"/>
          <p14:tracePt t="41412" x="3721100" y="7535863"/>
          <p14:tracePt t="41429" x="3670300" y="7546975"/>
          <p14:tracePt t="41446" x="3608388" y="7577138"/>
          <p14:tracePt t="41462" x="3548063" y="7586663"/>
          <p14:tracePt t="41479" x="3486150" y="7597775"/>
          <p14:tracePt t="41496" x="3446463" y="7607300"/>
          <p14:tracePt t="41512" x="3425825" y="7607300"/>
          <p14:tracePt t="41529" x="3395663" y="7607300"/>
          <p14:tracePt t="41546" x="3384550" y="7607300"/>
          <p14:tracePt t="41566" x="3375025" y="7607300"/>
          <p14:tracePt t="41579" x="3363913" y="7607300"/>
          <p14:tracePt t="41643" x="3375025" y="7607300"/>
          <p14:tracePt t="41658" x="3384550" y="7607300"/>
          <p14:tracePt t="41664" x="3384550" y="7597775"/>
          <p14:tracePt t="41679" x="3405188" y="7597775"/>
          <p14:tracePt t="41696" x="3414713" y="7597775"/>
          <p14:tracePt t="41698" x="3435350" y="7597775"/>
          <p14:tracePt t="41712" x="3446463" y="7586663"/>
          <p14:tracePt t="41728" x="3476625" y="7577138"/>
          <p14:tracePt t="41748" x="3506788" y="7577138"/>
          <p14:tracePt t="41755" x="3517900" y="7566025"/>
          <p14:tracePt t="41766" x="3538538" y="7566025"/>
          <p14:tracePt t="41779" x="3598863" y="7556500"/>
          <p14:tracePt t="41783" x="3619500" y="7556500"/>
          <p14:tracePt t="41798" x="3679825" y="7535863"/>
          <p14:tracePt t="41812" x="3771900" y="7526338"/>
          <p14:tracePt t="41829" x="3822700" y="7526338"/>
          <p14:tracePt t="41834" x="3854450" y="7515225"/>
          <p14:tracePt t="41838" x="3894138" y="7515225"/>
          <p14:tracePt t="41848" x="3914775" y="7515225"/>
          <p14:tracePt t="41862" x="3986213" y="7505700"/>
          <p14:tracePt t="41879" x="4129088" y="7485063"/>
          <p14:tracePt t="41895" x="4200525" y="7485063"/>
          <p14:tracePt t="41896" x="4251325" y="7475538"/>
          <p14:tracePt t="41912" x="4302125" y="7475538"/>
          <p14:tracePt t="41929" x="4364038" y="7475538"/>
          <p14:tracePt t="41946" x="4403725" y="7475538"/>
          <p14:tracePt t="41963" x="4465638" y="7475538"/>
          <p14:tracePt t="41965" x="4495800" y="7475538"/>
          <p14:tracePt t="41979" x="4546600" y="7475538"/>
          <p14:tracePt t="41996" x="4608513" y="7475538"/>
          <p14:tracePt t="42014" x="4700588" y="7475538"/>
          <p14:tracePt t="42028" x="4740275" y="7475538"/>
          <p14:tracePt t="42046" x="4791075" y="7475538"/>
          <p14:tracePt t="42049" x="4802188" y="7475538"/>
          <p14:tracePt t="42056" x="4811713" y="7475538"/>
          <p14:tracePt t="42064" x="4843463" y="7475538"/>
          <p14:tracePt t="42079" x="4883150" y="7475538"/>
          <p14:tracePt t="42084" x="4903788" y="7475538"/>
          <p14:tracePt t="42097" x="4945063" y="7475538"/>
          <p14:tracePt t="42112" x="4986338" y="7475538"/>
          <p14:tracePt t="42130" x="5026025" y="7475538"/>
          <p14:tracePt t="42134" x="5046663" y="7475538"/>
          <p14:tracePt t="42146" x="5087938" y="7475538"/>
          <p14:tracePt t="42161" x="5097463" y="7485063"/>
          <p14:tracePt t="42179" x="5138738" y="7485063"/>
          <p14:tracePt t="42181" x="5159375" y="7485063"/>
          <p14:tracePt t="42196" x="5180013" y="7485063"/>
          <p14:tracePt t="42212" x="5219700" y="7485063"/>
          <p14:tracePt t="42229" x="5249863" y="7485063"/>
          <p14:tracePt t="42231" x="5270500" y="7485063"/>
          <p14:tracePt t="42246" x="5302250" y="7485063"/>
          <p14:tracePt t="42262" x="5332413" y="7485063"/>
          <p14:tracePt t="42279" x="5362575" y="7485063"/>
          <p14:tracePt t="42295" x="5383213" y="7485063"/>
          <p14:tracePt t="42312" x="5403850" y="7485063"/>
          <p14:tracePt t="42329" x="5424488" y="7485063"/>
          <p14:tracePt t="42345" x="5434013" y="7485063"/>
          <p14:tracePt t="42363" x="5454650" y="7485063"/>
          <p14:tracePt t="42386" x="5464175" y="7485063"/>
          <p14:tracePt t="42421" x="5475288" y="7485063"/>
          <p14:tracePt t="42435" x="5484813" y="7485063"/>
          <p14:tracePt t="42470" x="5495925" y="7485063"/>
          <p14:tracePt t="43144" x="5505450" y="7485063"/>
          <p14:tracePt t="43151" x="5526088" y="7485063"/>
          <p14:tracePt t="43164" x="5546725" y="7485063"/>
          <p14:tracePt t="43180" x="5556250" y="7485063"/>
          <p14:tracePt t="43182" x="5576888" y="7485063"/>
          <p14:tracePt t="43196" x="5586413" y="7485063"/>
          <p14:tracePt t="43213" x="5607050" y="7485063"/>
          <p14:tracePt t="43229" x="5618163" y="7485063"/>
          <p14:tracePt t="43231" x="5627688" y="7485063"/>
          <p14:tracePt t="43253" x="5638800" y="7485063"/>
          <p14:tracePt t="43261" x="5648325" y="7485063"/>
          <p14:tracePt t="43279" x="5657850" y="7485063"/>
          <p14:tracePt t="43296" x="5678488" y="7485063"/>
          <p14:tracePt t="43316" x="5689600" y="7485063"/>
          <p14:tracePt t="43329" x="5708650" y="7475538"/>
          <p14:tracePt t="43346" x="5719763" y="7464425"/>
          <p14:tracePt t="43362" x="5729288" y="7464425"/>
          <p14:tracePt t="43364" x="5740400" y="7464425"/>
          <p14:tracePt t="43380" x="5770563" y="7454900"/>
          <p14:tracePt t="43396" x="5791200" y="7454900"/>
          <p14:tracePt t="43398" x="5811838" y="7454900"/>
          <p14:tracePt t="43412" x="5872163" y="7443788"/>
          <p14:tracePt t="43429" x="5934075" y="7434263"/>
          <p14:tracePt t="43446" x="6015038" y="7413625"/>
          <p14:tracePt t="43448" x="6045200" y="7413625"/>
          <p14:tracePt t="43462" x="6148388" y="7392988"/>
          <p14:tracePt t="43479" x="6219825" y="7392988"/>
          <p14:tracePt t="43484" x="6270625" y="7392988"/>
          <p14:tracePt t="43496" x="6321425" y="7383463"/>
          <p14:tracePt t="43513" x="6372225" y="7383463"/>
          <p14:tracePt t="43519" x="6381750" y="7383463"/>
          <p14:tracePt t="43529" x="6402388" y="7372350"/>
          <p14:tracePt t="43533" x="6413500" y="7372350"/>
          <p14:tracePt t="43539" x="6432550" y="7372350"/>
          <p14:tracePt t="43549" x="6453188" y="7362825"/>
          <p14:tracePt t="43563" x="6484938" y="7362825"/>
          <p14:tracePt t="43567" x="6494463" y="7362825"/>
          <p14:tracePt t="43578" x="6515100" y="7362825"/>
          <p14:tracePt t="43595" x="6535738" y="7362825"/>
          <p14:tracePt t="43597" x="6556375" y="7362825"/>
          <p14:tracePt t="43612" x="6565900" y="7362825"/>
          <p14:tracePt t="43629" x="6596063" y="7362825"/>
          <p14:tracePt t="43645" x="6616700" y="7362825"/>
          <p14:tracePt t="43662" x="6626225" y="7362825"/>
          <p14:tracePt t="43680" x="6646863" y="7362825"/>
          <p14:tracePt t="43696" x="6667500" y="7362825"/>
          <p14:tracePt t="43713" x="6678613" y="7362825"/>
          <p14:tracePt t="43714" x="6688138" y="7362825"/>
          <p14:tracePt t="43736" x="6697663" y="7362825"/>
          <p14:tracePt t="43757" x="6708775" y="7362825"/>
          <p14:tracePt t="43763" x="6718300" y="7362825"/>
          <p14:tracePt t="43799" x="6729413" y="7362825"/>
          <p14:tracePt t="43920" x="6738938" y="7362825"/>
          <p14:tracePt t="44016" x="6750050" y="7362825"/>
          <p14:tracePt t="44031" x="6759575" y="7362825"/>
          <p14:tracePt t="44039" x="6780213" y="7362825"/>
          <p14:tracePt t="44045" x="6789738" y="7362825"/>
          <p14:tracePt t="44063" x="6861175" y="7362825"/>
          <p14:tracePt t="44079" x="6902450" y="7362825"/>
          <p14:tracePt t="44096" x="6962775" y="7362825"/>
          <p14:tracePt t="44098" x="7004050" y="7362825"/>
          <p14:tracePt t="44112" x="7075488" y="7353300"/>
          <p14:tracePt t="44128" x="7177088" y="7342188"/>
          <p14:tracePt t="44146" x="7269163" y="7332663"/>
          <p14:tracePt t="44148" x="7310438" y="7321550"/>
          <p14:tracePt t="44161" x="7370763" y="7321550"/>
          <p14:tracePt t="44179" x="7402513" y="7321550"/>
          <p14:tracePt t="44196" x="7483475" y="7312025"/>
          <p14:tracePt t="44212" x="7534275" y="7312025"/>
          <p14:tracePt t="44229" x="7554913" y="7312025"/>
          <p14:tracePt t="44246" x="7585075" y="7312025"/>
          <p14:tracePt t="44262" x="7596188" y="7312025"/>
          <p14:tracePt t="44279" x="7605713" y="7312025"/>
          <p14:tracePt t="44281" x="7615238" y="7312025"/>
          <p14:tracePt t="44296" x="7626350" y="7312025"/>
          <p14:tracePt t="44312" x="7635875" y="7312025"/>
          <p14:tracePt t="44332" x="7646988" y="7312025"/>
          <p14:tracePt t="44346" x="7667625" y="7312025"/>
          <p14:tracePt t="44363" x="7686675" y="7312025"/>
          <p14:tracePt t="44365" x="7707313" y="7312025"/>
          <p14:tracePt t="44379" x="7718425" y="7321550"/>
          <p14:tracePt t="44386" x="7778750" y="7321550"/>
          <p14:tracePt t="44396" x="7799388" y="7321550"/>
          <p14:tracePt t="44412" x="7861300" y="7332663"/>
          <p14:tracePt t="44414" x="7891463" y="7332663"/>
          <p14:tracePt t="44428" x="7912100" y="7332663"/>
          <p14:tracePt t="44430" x="7942263" y="7342188"/>
          <p14:tracePt t="44445" x="8004175" y="7353300"/>
          <p14:tracePt t="44463" x="8064500" y="7353300"/>
          <p14:tracePt t="44479" x="8094663" y="7353300"/>
          <p14:tracePt t="44496" x="8115300" y="7353300"/>
          <p14:tracePt t="44498" x="8126413" y="7353300"/>
          <p14:tracePt t="44512" x="8135938" y="7353300"/>
          <p14:tracePt t="44529" x="8145463" y="7353300"/>
          <p14:tracePt t="44546" x="8166100" y="7353300"/>
          <p14:tracePt t="44563" x="8177213" y="7353300"/>
          <p14:tracePt t="44592" x="8186738" y="7353300"/>
          <p14:tracePt t="44634" x="8197850" y="7353300"/>
          <p14:tracePt t="45784" x="8320088" y="7353300"/>
          <p14:tracePt t="45792" x="8472488" y="7353300"/>
          <p14:tracePt t="45796" x="8594725" y="7353300"/>
          <p14:tracePt t="45812" x="8696325" y="7353300"/>
          <p14:tracePt t="45829" x="8859838" y="7353300"/>
          <p14:tracePt t="45831" x="8901113" y="7353300"/>
          <p14:tracePt t="45846" x="8951913" y="7362825"/>
          <p14:tracePt t="45862" x="8972550" y="7362825"/>
          <p14:tracePt t="45879" x="9002713" y="7362825"/>
          <p14:tracePt t="45881" x="9023350" y="7372350"/>
          <p14:tracePt t="45895" x="9053513" y="7372350"/>
          <p14:tracePt t="45913" x="9074150" y="7372350"/>
          <p14:tracePt t="45915" x="9083675" y="7372350"/>
          <p14:tracePt t="45929" x="9134475" y="7383463"/>
          <p14:tracePt t="45945" x="9166225" y="7392988"/>
          <p14:tracePt t="45963" x="9205913" y="7404100"/>
          <p14:tracePt t="45965" x="9217025" y="7404100"/>
          <p14:tracePt t="45978" x="9247188" y="7404100"/>
          <p14:tracePt t="45996" x="9256713" y="7404100"/>
          <p14:tracePt t="46013" x="9267825" y="7404100"/>
          <p14:tracePt t="46029" x="9288463" y="7404100"/>
          <p14:tracePt t="46046" x="9297988" y="7404100"/>
          <p14:tracePt t="46063" x="9309100" y="7404100"/>
          <p14:tracePt t="46102" x="9318625" y="7404100"/>
          <p14:tracePt t="46119" x="9328150" y="7404100"/>
          <p14:tracePt t="46163" x="9339263" y="7404100"/>
          <p14:tracePt t="46169" x="9339263" y="7413625"/>
          <p14:tracePt t="46179" x="9348788" y="7413625"/>
          <p14:tracePt t="46181" x="9359900" y="7413625"/>
          <p14:tracePt t="46195" x="9399588" y="7424738"/>
          <p14:tracePt t="46212" x="9461500" y="7434263"/>
          <p14:tracePt t="46229" x="9521825" y="7443788"/>
          <p14:tracePt t="46233" x="9574213" y="7443788"/>
          <p14:tracePt t="46245" x="9696450" y="7464425"/>
          <p14:tracePt t="46262" x="9807575" y="7485063"/>
          <p14:tracePt t="46280" x="9991725" y="7526338"/>
          <p14:tracePt t="46296" x="10021888" y="7535863"/>
          <p14:tracePt t="46298" x="10033000" y="7535863"/>
          <p14:tracePt t="46311" x="10093325" y="7546975"/>
          <p14:tracePt t="46329" x="10134600" y="7566025"/>
          <p14:tracePt t="46345" x="10144125" y="7577138"/>
          <p14:tracePt t="46363" x="10155238" y="7577138"/>
          <p14:tracePt t="46378" x="10174288" y="7586663"/>
          <p14:tracePt t="46413" x="10185400" y="7586663"/>
          <p14:tracePt t="46448" x="10194925" y="7586663"/>
          <p14:tracePt t="46519" x="10206038" y="75866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CC50A9-A380-A106-BB58-1F510E74B162}"/>
              </a:ext>
            </a:extLst>
          </p:cNvPr>
          <p:cNvPicPr>
            <a:picLocks noChangeAspect="1"/>
          </p:cNvPicPr>
          <p:nvPr/>
        </p:nvPicPr>
        <p:blipFill>
          <a:blip r:embed="rId2"/>
          <a:stretch>
            <a:fillRect/>
          </a:stretch>
        </p:blipFill>
        <p:spPr>
          <a:xfrm>
            <a:off x="10152898" y="2385474"/>
            <a:ext cx="4115374" cy="5487166"/>
          </a:xfrm>
          <a:prstGeom prst="rect">
            <a:avLst/>
          </a:prstGeom>
        </p:spPr>
      </p:pic>
      <p:pic>
        <p:nvPicPr>
          <p:cNvPr id="13" name="Picture 12">
            <a:extLst>
              <a:ext uri="{FF2B5EF4-FFF2-40B4-BE49-F238E27FC236}">
                <a16:creationId xmlns:a16="http://schemas.microsoft.com/office/drawing/2014/main" id="{DBFC9A68-B410-B0A3-E73B-CE3D563D96A8}"/>
              </a:ext>
            </a:extLst>
          </p:cNvPr>
          <p:cNvPicPr>
            <a:picLocks noChangeAspect="1"/>
          </p:cNvPicPr>
          <p:nvPr/>
        </p:nvPicPr>
        <p:blipFill>
          <a:blip r:embed="rId3"/>
          <a:stretch>
            <a:fillRect/>
          </a:stretch>
        </p:blipFill>
        <p:spPr>
          <a:xfrm>
            <a:off x="2088782" y="1017282"/>
            <a:ext cx="7893833" cy="5161948"/>
          </a:xfrm>
          <a:prstGeom prst="rect">
            <a:avLst/>
          </a:prstGeom>
        </p:spPr>
      </p:pic>
      <p:sp>
        <p:nvSpPr>
          <p:cNvPr id="14" name="TextBox 13">
            <a:extLst>
              <a:ext uri="{FF2B5EF4-FFF2-40B4-BE49-F238E27FC236}">
                <a16:creationId xmlns:a16="http://schemas.microsoft.com/office/drawing/2014/main" id="{AD438E7F-C24C-236B-BF5D-8272C4C735D3}"/>
              </a:ext>
            </a:extLst>
          </p:cNvPr>
          <p:cNvSpPr txBox="1"/>
          <p:nvPr/>
        </p:nvSpPr>
        <p:spPr>
          <a:xfrm>
            <a:off x="2088782" y="289931"/>
            <a:ext cx="1165255" cy="523220"/>
          </a:xfrm>
          <a:prstGeom prst="rect">
            <a:avLst/>
          </a:prstGeom>
          <a:noFill/>
        </p:spPr>
        <p:txBody>
          <a:bodyPr wrap="none" rtlCol="0">
            <a:spAutoFit/>
          </a:bodyPr>
          <a:lstStyle/>
          <a:p>
            <a:r>
              <a:rPr lang="en-US" sz="2800" b="1" i="1" u="sng">
                <a:effectLst>
                  <a:outerShdw blurRad="38100" dist="38100" dir="2700000" algn="tl">
                    <a:srgbClr val="000000">
                      <a:alpha val="43137"/>
                    </a:srgbClr>
                  </a:outerShdw>
                </a:effectLst>
              </a:rPr>
              <a:t>Step-1</a:t>
            </a:r>
            <a:endParaRPr lang="en-IN" b="1" i="1" u="sng">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1F5F1CAF-898D-D0A7-F828-4034290873C6}"/>
              </a:ext>
            </a:extLst>
          </p:cNvPr>
          <p:cNvSpPr txBox="1"/>
          <p:nvPr/>
        </p:nvSpPr>
        <p:spPr>
          <a:xfrm>
            <a:off x="10152898" y="1750742"/>
            <a:ext cx="1171667" cy="523220"/>
          </a:xfrm>
          <a:prstGeom prst="rect">
            <a:avLst/>
          </a:prstGeom>
          <a:noFill/>
        </p:spPr>
        <p:txBody>
          <a:bodyPr wrap="none" rtlCol="0">
            <a:spAutoFit/>
          </a:bodyPr>
          <a:lstStyle/>
          <a:p>
            <a:r>
              <a:rPr lang="en-US" sz="2800" b="1" i="1" u="sng">
                <a:effectLst>
                  <a:outerShdw blurRad="38100" dist="38100" dir="2700000" algn="tl">
                    <a:srgbClr val="000000">
                      <a:alpha val="43137"/>
                    </a:srgbClr>
                  </a:outerShdw>
                </a:effectLst>
              </a:rPr>
              <a:t>Step-2</a:t>
            </a:r>
            <a:endParaRPr lang="en-IN" sz="2800" b="1" i="1" u="sng">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339744"/>
      </p:ext>
    </p:extLst>
  </p:cSld>
  <p:clrMapOvr>
    <a:masterClrMapping/>
  </p:clrMapOvr>
  <mc:AlternateContent xmlns:mc="http://schemas.openxmlformats.org/markup-compatibility/2006" xmlns:p14="http://schemas.microsoft.com/office/powerpoint/2010/main">
    <mc:Choice Requires="p14">
      <p:transition spd="slow" p14:dur="2000" advTm="28058"/>
    </mc:Choice>
    <mc:Fallback xmlns="">
      <p:transition spd="slow" advTm="28058"/>
    </mc:Fallback>
  </mc:AlternateContent>
  <p:extLst>
    <p:ext uri="{3A86A75C-4F4B-4683-9AE1-C65F6400EC91}">
      <p14:laserTraceLst xmlns:p14="http://schemas.microsoft.com/office/powerpoint/2010/main">
        <p14:tracePtLst>
          <p14:tracePt t="4333" x="4343400" y="7658100"/>
          <p14:tracePt t="4456" x="3333750" y="7454900"/>
          <p14:tracePt t="4467" x="3344863" y="7088188"/>
          <p14:tracePt t="4484" x="3344863" y="6394450"/>
          <p14:tracePt t="4486" x="3344863" y="6067425"/>
          <p14:tracePt t="4501" x="3354388" y="5721350"/>
          <p14:tracePt t="4503" x="3375025" y="5364163"/>
          <p14:tracePt t="4517" x="3375025" y="5027613"/>
          <p14:tracePt t="4519" x="3405188" y="4681538"/>
          <p14:tracePt t="4534" x="3446463" y="4344988"/>
          <p14:tracePt t="4536" x="3517900" y="3967163"/>
          <p14:tracePt t="4551" x="3741738" y="3160713"/>
          <p14:tracePt t="4567" x="4057650" y="2397125"/>
          <p14:tracePt t="4585" x="4200525" y="2049463"/>
          <p14:tracePt t="4586" x="4332288" y="1784350"/>
          <p14:tracePt t="4602" x="4475163" y="1458913"/>
          <p14:tracePt t="4618" x="4516438" y="1346200"/>
          <p14:tracePt t="4636" x="4537075" y="1304925"/>
          <p14:tracePt t="4658" x="4537075" y="1295400"/>
          <p14:tracePt t="4700" x="4537075" y="1284288"/>
          <p14:tracePt t="4719" x="4537075" y="1274763"/>
          <p14:tracePt t="4778" x="4537075" y="1265238"/>
          <p14:tracePt t="4798" x="4537075" y="1254125"/>
          <p14:tracePt t="4812" x="4546600" y="1244600"/>
          <p14:tracePt t="4833" x="4546600" y="1233488"/>
          <p14:tracePt t="4838" x="4546600" y="1223963"/>
          <p14:tracePt t="4861" x="4546600" y="1212850"/>
          <p14:tracePt t="4910" x="4546600" y="1223963"/>
          <p14:tracePt t="4916" x="4546600" y="1233488"/>
          <p14:tracePt t="4923" x="4546600" y="1254125"/>
          <p14:tracePt t="4934" x="4546600" y="1284288"/>
          <p14:tracePt t="4937" x="4546600" y="1304925"/>
          <p14:tracePt t="4951" x="4546600" y="1336675"/>
          <p14:tracePt t="4956" x="4546600" y="1355725"/>
          <p14:tracePt t="4961" x="4537075" y="1387475"/>
          <p14:tracePt t="4967" x="4537075" y="1406525"/>
          <p14:tracePt t="4985" x="4516438" y="1477963"/>
          <p14:tracePt t="5001" x="4516438" y="1519238"/>
          <p14:tracePt t="5018" x="4506913" y="1549400"/>
          <p14:tracePt t="5023" x="4495800" y="1560513"/>
          <p14:tracePt t="5026" x="4495800" y="1570038"/>
          <p14:tracePt t="5036" x="4495800" y="1590675"/>
          <p14:tracePt t="5051" x="4495800" y="1611313"/>
          <p14:tracePt t="5058" x="4495800" y="1620838"/>
          <p14:tracePt t="5064" x="4495800" y="1631950"/>
          <p14:tracePt t="5071" x="4495800" y="1641475"/>
          <p14:tracePt t="5085" x="4495800" y="1662113"/>
          <p14:tracePt t="5094" x="4495800" y="1673225"/>
          <p14:tracePt t="5100" x="4495800" y="1682750"/>
          <p14:tracePt t="5113" x="4495800" y="1703388"/>
          <p14:tracePt t="5127" x="4495800" y="1712913"/>
          <p14:tracePt t="5135" x="4495800" y="1724025"/>
          <p14:tracePt t="5155" x="4495800" y="1743075"/>
          <p14:tracePt t="5176" x="4495800" y="1754188"/>
          <p14:tracePt t="5190" x="4495800" y="1763713"/>
          <p14:tracePt t="5206" x="4495800" y="1774825"/>
          <p14:tracePt t="5211" x="4495800" y="1784350"/>
          <p14:tracePt t="5223" x="4506913" y="1784350"/>
          <p14:tracePt t="5228" x="4506913" y="1795463"/>
          <p14:tracePt t="5247" x="4506913" y="1804988"/>
          <p14:tracePt t="5260" x="4506913" y="1814513"/>
          <p14:tracePt t="5268" x="4506913" y="1825625"/>
          <p14:tracePt t="5285" x="4506913" y="1835150"/>
          <p14:tracePt t="5290" x="4506913" y="1846263"/>
          <p14:tracePt t="5301" x="4506913" y="1855788"/>
          <p14:tracePt t="5318" x="4506913" y="1866900"/>
          <p14:tracePt t="5336" x="4506913" y="1876425"/>
          <p14:tracePt t="5358" x="4506913" y="1885950"/>
          <p14:tracePt t="5386" x="4506913" y="1897063"/>
          <p14:tracePt t="5575" x="4516438" y="1897063"/>
          <p14:tracePt t="5594" x="4527550" y="1897063"/>
          <p14:tracePt t="5645" x="4537075" y="1897063"/>
          <p14:tracePt t="5658" x="4537075" y="1885950"/>
          <p14:tracePt t="5694" x="4546600" y="1885950"/>
          <p14:tracePt t="5735" x="4557713" y="1876425"/>
          <p14:tracePt t="5749" x="4567238" y="1876425"/>
          <p14:tracePt t="5768" x="4578350" y="1876425"/>
          <p14:tracePt t="5783" x="4587875" y="1876425"/>
          <p14:tracePt t="5791" x="4597400" y="1876425"/>
          <p14:tracePt t="5800" x="4608513" y="1876425"/>
          <p14:tracePt t="5818" x="4638675" y="1866900"/>
          <p14:tracePt t="5820" x="4659313" y="1866900"/>
          <p14:tracePt t="5834" x="4700588" y="1866900"/>
          <p14:tracePt t="5851" x="4721225" y="1866900"/>
          <p14:tracePt t="5853" x="4730750" y="1866900"/>
          <p14:tracePt t="5868" x="4740275" y="1866900"/>
          <p14:tracePt t="5871" x="4751388" y="1866900"/>
          <p14:tracePt t="5884" x="4760913" y="1866900"/>
          <p14:tracePt t="5901" x="4791075" y="1866900"/>
          <p14:tracePt t="5923" x="4802188" y="1866900"/>
          <p14:tracePt t="5934" x="4811713" y="1866900"/>
          <p14:tracePt t="5951" x="4811713" y="1855788"/>
          <p14:tracePt t="5968" x="4822825" y="1855788"/>
          <p14:tracePt t="6022" x="4822825" y="1846263"/>
          <p14:tracePt t="6365" x="4811713" y="1846263"/>
          <p14:tracePt t="6414" x="4802188" y="1846263"/>
          <p14:tracePt t="6478" x="4791075" y="1846263"/>
          <p14:tracePt t="6604" x="4781550" y="1846263"/>
          <p14:tracePt t="6710" x="4772025" y="1846263"/>
          <p14:tracePt t="6926" x="4772025" y="1835150"/>
          <p14:tracePt t="6967" x="4760913" y="1835150"/>
          <p14:tracePt t="8793" x="4760913" y="1846263"/>
          <p14:tracePt t="8799" x="4760913" y="1876425"/>
          <p14:tracePt t="8809" x="4760913" y="1897063"/>
          <p14:tracePt t="8817" x="4760913" y="1938338"/>
          <p14:tracePt t="8834" x="4751388" y="1998663"/>
          <p14:tracePt t="8852" x="4740275" y="2049463"/>
          <p14:tracePt t="8854" x="4740275" y="2079625"/>
          <p14:tracePt t="8868" x="4730750" y="2141538"/>
          <p14:tracePt t="8885" x="4730750" y="2182813"/>
          <p14:tracePt t="8901" x="4721225" y="2233613"/>
          <p14:tracePt t="8917" x="4710113" y="2305050"/>
          <p14:tracePt t="8935" x="4700588" y="2376488"/>
          <p14:tracePt t="8951" x="4700588" y="2468563"/>
          <p14:tracePt t="8954" x="4689475" y="2519363"/>
          <p14:tracePt t="8967" x="4689475" y="2570163"/>
          <p14:tracePt t="8969" x="4679950" y="2609850"/>
          <p14:tracePt t="8985" x="4659313" y="2713038"/>
          <p14:tracePt t="9001" x="4649788" y="2814638"/>
          <p14:tracePt t="9018" x="4638675" y="2886075"/>
          <p14:tracePt t="9035" x="4638675" y="2946400"/>
          <p14:tracePt t="9051" x="4638675" y="2998788"/>
          <p14:tracePt t="9068" x="4638675" y="3017838"/>
          <p14:tracePt t="9092" x="4638675" y="3038475"/>
          <p14:tracePt t="9112" x="4638675" y="3049588"/>
          <p14:tracePt t="9127" x="4638675" y="3059113"/>
          <p14:tracePt t="9134" x="4629150" y="3059113"/>
          <p14:tracePt t="9154" x="4618038" y="3059113"/>
          <p14:tracePt t="9167" x="4618038" y="3070225"/>
          <p14:tracePt t="9203" x="4608513" y="3070225"/>
          <p14:tracePt t="10505" x="4791075" y="3160713"/>
          <p14:tracePt t="10511" x="5016500" y="3282950"/>
          <p14:tracePt t="10519" x="5148263" y="3375025"/>
          <p14:tracePt t="10534" x="5403850" y="3548063"/>
          <p14:tracePt t="10551" x="5576888" y="3732213"/>
          <p14:tracePt t="10553" x="5657850" y="3794125"/>
          <p14:tracePt t="10567" x="5821363" y="3987800"/>
          <p14:tracePt t="10584" x="6005513" y="4241800"/>
          <p14:tracePt t="10602" x="6199188" y="4506913"/>
          <p14:tracePt t="10617" x="6310313" y="4691063"/>
          <p14:tracePt t="10635" x="6381750" y="4822825"/>
          <p14:tracePt t="10652" x="6423025" y="4884738"/>
          <p14:tracePt t="10668" x="6443663" y="4914900"/>
          <p14:tracePt t="10685" x="6443663" y="4946650"/>
          <p14:tracePt t="10917" x="6586538" y="5119688"/>
          <p14:tracePt t="10924" x="6759575" y="5394325"/>
          <p14:tracePt t="10934" x="6861175" y="5599113"/>
          <p14:tracePt t="10952" x="6943725" y="5884863"/>
          <p14:tracePt t="10955" x="6983413" y="5975350"/>
          <p14:tracePt t="10968" x="7034213" y="6108700"/>
          <p14:tracePt t="10985" x="7116763" y="6230938"/>
          <p14:tracePt t="11001" x="7188200" y="6323013"/>
          <p14:tracePt t="11018" x="7269163" y="6373813"/>
          <p14:tracePt t="11035" x="7361238" y="6434138"/>
          <p14:tracePt t="11038" x="7453313" y="6465888"/>
          <p14:tracePt t="11051" x="7524750" y="6486525"/>
          <p14:tracePt t="11052" x="7605713" y="6505575"/>
          <p14:tracePt t="11068" x="7748588" y="6546850"/>
          <p14:tracePt t="11084" x="7880350" y="6567488"/>
          <p14:tracePt t="11101" x="7983538" y="6588125"/>
          <p14:tracePt t="11118" x="8064500" y="6597650"/>
          <p14:tracePt t="11134" x="8216900" y="6608763"/>
          <p14:tracePt t="11136" x="8320088" y="6608763"/>
          <p14:tracePt t="11151" x="8502650" y="6597650"/>
          <p14:tracePt t="11168" x="8636000" y="6567488"/>
          <p14:tracePt t="11184" x="8707438" y="6546850"/>
          <p14:tracePt t="11186" x="8767763" y="6516688"/>
          <p14:tracePt t="11201" x="8850313" y="6475413"/>
          <p14:tracePt t="11218" x="8931275" y="6424613"/>
          <p14:tracePt t="11235" x="9053513" y="6311900"/>
          <p14:tracePt t="11251" x="9083675" y="6272213"/>
          <p14:tracePt t="11268" x="9104313" y="6240463"/>
          <p14:tracePt t="11285" x="9115425" y="6240463"/>
          <p14:tracePt t="11301" x="9124950" y="6230938"/>
          <p14:tracePt t="11319" x="9134475" y="6221413"/>
          <p14:tracePt t="11464" x="9124950" y="6221413"/>
          <p14:tracePt t="11472" x="9115425" y="6221413"/>
          <p14:tracePt t="11484" x="9104313" y="6221413"/>
          <p14:tracePt t="11501" x="9083675" y="6221413"/>
          <p14:tracePt t="11518" x="9074150" y="6221413"/>
          <p14:tracePt t="11519" x="9063038" y="6221413"/>
          <p14:tracePt t="11534" x="9053513" y="6221413"/>
          <p14:tracePt t="11551" x="9043988" y="6221413"/>
          <p14:tracePt t="11571" x="9032875" y="6221413"/>
          <p14:tracePt t="11585" x="9023350" y="6221413"/>
          <p14:tracePt t="11601" x="9012238" y="6221413"/>
          <p14:tracePt t="11634" x="9002713" y="6221413"/>
          <p14:tracePt t="11662" x="8991600" y="6221413"/>
          <p14:tracePt t="11712" x="8982075" y="6221413"/>
          <p14:tracePt t="11744" x="8982075" y="6210300"/>
          <p14:tracePt t="11830" x="8972550" y="6200775"/>
          <p14:tracePt t="12426" x="9032875" y="5965825"/>
          <p14:tracePt t="12433" x="9145588" y="5700713"/>
          <p14:tracePt t="12440" x="9256713" y="5537200"/>
          <p14:tracePt t="12451" x="9348788" y="5394325"/>
          <p14:tracePt t="12468" x="9563100" y="5129213"/>
          <p14:tracePt t="12470" x="9675813" y="5006975"/>
          <p14:tracePt t="12484" x="9807575" y="4875213"/>
          <p14:tracePt t="12487" x="9961563" y="4732338"/>
          <p14:tracePt t="12501" x="10298113" y="4425950"/>
          <p14:tracePt t="12518" x="10450513" y="4292600"/>
          <p14:tracePt t="12520" x="10653713" y="4119563"/>
          <p14:tracePt t="12524" x="10858500" y="3925888"/>
          <p14:tracePt t="12534" x="11112500" y="3743325"/>
          <p14:tracePt t="12551" x="11633200" y="3416300"/>
          <p14:tracePt t="12567" x="12041188" y="3192463"/>
          <p14:tracePt t="12586" x="12306300" y="3079750"/>
          <p14:tracePt t="12601" x="12499975" y="2998788"/>
          <p14:tracePt t="12618" x="12601575" y="2978150"/>
          <p14:tracePt t="12620" x="12652375" y="2978150"/>
          <p14:tracePt t="12634" x="12703175" y="2967038"/>
          <p14:tracePt t="12637" x="12753975" y="2967038"/>
          <p14:tracePt t="12651" x="12815888" y="2967038"/>
          <p14:tracePt t="12669" x="12896850" y="3028950"/>
          <p14:tracePt t="12684" x="12947650" y="3089275"/>
          <p14:tracePt t="12701" x="12988925" y="3211513"/>
          <p14:tracePt t="12703" x="12988925" y="3303588"/>
          <p14:tracePt t="12719" x="12938125" y="3517900"/>
          <p14:tracePt t="12734" x="12866688" y="3743325"/>
          <p14:tracePt t="12751" x="12815888" y="3937000"/>
          <p14:tracePt t="12753" x="12785725" y="4008438"/>
          <p14:tracePt t="12767" x="12714288" y="4191000"/>
          <p14:tracePt t="12784" x="12631738" y="4344988"/>
          <p14:tracePt t="12801" x="12530138" y="4497388"/>
          <p14:tracePt t="12818" x="12488863" y="4557713"/>
          <p14:tracePt t="12835" x="12479338" y="4568825"/>
          <p14:tracePt t="12837" x="12468225" y="4578350"/>
          <p14:tracePt t="12850" x="12458700" y="4589463"/>
          <p14:tracePt t="12852" x="12449175" y="4598988"/>
          <p14:tracePt t="12868" x="12428538" y="4619625"/>
          <p14:tracePt t="12885" x="12398375" y="4640263"/>
          <p14:tracePt t="12887" x="12377738" y="4649788"/>
          <p14:tracePt t="12901" x="12336463" y="4691063"/>
          <p14:tracePt t="12918" x="12285663" y="4721225"/>
          <p14:tracePt t="12935" x="12214225" y="4762500"/>
          <p14:tracePt t="12951" x="12184063" y="4783138"/>
          <p14:tracePt t="12967" x="12142788" y="4813300"/>
          <p14:tracePt t="12985" x="12061825" y="4884738"/>
          <p14:tracePt t="13001" x="11999913" y="4956175"/>
          <p14:tracePt t="13018" x="11815763" y="5170488"/>
          <p14:tracePt t="13034" x="11684000" y="5353050"/>
          <p14:tracePt t="13051" x="11603038" y="5495925"/>
          <p14:tracePt t="13054" x="11561763" y="5588000"/>
          <p14:tracePt t="13068" x="11510963" y="5721350"/>
          <p14:tracePt t="13084" x="11460163" y="5864225"/>
          <p14:tracePt t="13090" x="11439525" y="5935663"/>
          <p14:tracePt t="13101" x="11428413" y="6007100"/>
          <p14:tracePt t="13103" x="11409363" y="6078538"/>
          <p14:tracePt t="13117" x="11377613" y="6200775"/>
          <p14:tracePt t="13134" x="11377613" y="6343650"/>
          <p14:tracePt t="13152" x="11377613" y="6556375"/>
          <p14:tracePt t="13168" x="11388725" y="6648450"/>
          <p14:tracePt t="13185" x="11388725" y="6680200"/>
          <p14:tracePt t="13187" x="11388725" y="6699250"/>
          <p14:tracePt t="13201" x="11388725" y="6710363"/>
          <p14:tracePt t="13218" x="11388725" y="6719888"/>
          <p14:tracePt t="13234" x="11388725" y="6731000"/>
          <p14:tracePt t="13300" x="11388725" y="6710363"/>
          <p14:tracePt t="13308" x="11388725" y="6689725"/>
          <p14:tracePt t="13319" x="11356975" y="6588125"/>
          <p14:tracePt t="13334" x="11317288" y="6454775"/>
          <p14:tracePt t="13336" x="11285538" y="6362700"/>
          <p14:tracePt t="13350" x="11234738" y="6088063"/>
          <p14:tracePt t="13368" x="11215688" y="5721350"/>
          <p14:tracePt t="13384" x="11215688" y="5516563"/>
          <p14:tracePt t="13401" x="11215688" y="5302250"/>
          <p14:tracePt t="13404" x="11215688" y="5180013"/>
          <p14:tracePt t="13419" x="11225213" y="5048250"/>
          <p14:tracePt t="13435" x="11225213" y="4946650"/>
          <p14:tracePt t="13451" x="11225213" y="4854575"/>
          <p14:tracePt t="13454" x="11225213" y="4822825"/>
          <p14:tracePt t="13468" x="11225213" y="4792663"/>
          <p14:tracePt t="13485" x="11225213" y="4700588"/>
          <p14:tracePt t="13487" x="11225213" y="4660900"/>
          <p14:tracePt t="13501" x="11225213" y="4619625"/>
          <p14:tracePt t="13518" x="11225213" y="4568825"/>
          <p14:tracePt t="13534" x="11225213" y="4538663"/>
          <p14:tracePt t="13537" x="11234738" y="4506913"/>
          <p14:tracePt t="13551" x="11234738" y="4467225"/>
          <p14:tracePt t="13567" x="11234738" y="4425950"/>
          <p14:tracePt t="13585" x="11234738" y="4354513"/>
          <p14:tracePt t="13601" x="11234738" y="4303713"/>
          <p14:tracePt t="13618" x="11234738" y="4283075"/>
          <p14:tracePt t="13635" x="11215688" y="4241800"/>
          <p14:tracePt t="13651" x="11215688" y="4232275"/>
          <p14:tracePt t="13668" x="11215688" y="4211638"/>
          <p14:tracePt t="13670" x="11215688" y="4202113"/>
          <p14:tracePt t="13677" x="11204575" y="4181475"/>
          <p14:tracePt t="13692" x="11195050" y="4170363"/>
          <p14:tracePt t="13700" x="11195050" y="4160838"/>
          <p14:tracePt t="13717" x="11195050" y="4149725"/>
          <p14:tracePt t="13735" x="11195050" y="4140200"/>
          <p14:tracePt t="13751" x="11195050" y="4130675"/>
          <p14:tracePt t="13770" x="11195050" y="4119563"/>
          <p14:tracePt t="13786" x="11183938" y="4119563"/>
          <p14:tracePt t="13789" x="11183938" y="4110038"/>
          <p14:tracePt t="13833" x="11183938" y="4098925"/>
          <p14:tracePt t="13875" x="11183938" y="4089400"/>
          <p14:tracePt t="13895" x="11174413" y="4089400"/>
          <p14:tracePt t="13902" x="11174413" y="4079875"/>
          <p14:tracePt t="16407" x="11183938" y="4079875"/>
          <p14:tracePt t="16421" x="11204575" y="4079875"/>
          <p14:tracePt t="16429" x="11204575" y="4068763"/>
          <p14:tracePt t="16434" x="11215688" y="4068763"/>
          <p14:tracePt t="16452" x="11234738" y="4068763"/>
          <p14:tracePt t="16475" x="11245850" y="4068763"/>
          <p14:tracePt t="16490" x="11255375" y="4068763"/>
          <p14:tracePt t="16529" x="11266488" y="4068763"/>
          <p14:tracePt t="16543" x="11276013" y="4068763"/>
          <p14:tracePt t="16558" x="11276013" y="4059238"/>
          <p14:tracePt t="16621" x="11276013" y="4048125"/>
          <p14:tracePt t="16636" x="11285538" y="4048125"/>
          <p14:tracePt t="17006" x="11285538" y="4059238"/>
          <p14:tracePt t="17014" x="11285538" y="4068763"/>
          <p14:tracePt t="17018" x="11296650" y="4089400"/>
          <p14:tracePt t="17034" x="11317288" y="4140200"/>
          <p14:tracePt t="17051" x="11347450" y="4202113"/>
          <p14:tracePt t="17054" x="11356975" y="4232275"/>
          <p14:tracePt t="17068" x="11398250" y="4333875"/>
          <p14:tracePt t="17085" x="11439525" y="4405313"/>
          <p14:tracePt t="17104" x="11480800" y="4518025"/>
          <p14:tracePt t="17110" x="11490325" y="4568825"/>
          <p14:tracePt t="17120" x="11520488" y="4610100"/>
          <p14:tracePt t="17125" x="11541125" y="4649788"/>
          <p14:tracePt t="17135" x="11582400" y="4711700"/>
          <p14:tracePt t="17139" x="11622088" y="4783138"/>
          <p14:tracePt t="17145" x="11663363" y="4843463"/>
          <p14:tracePt t="17157" x="11704638" y="4894263"/>
          <p14:tracePt t="17169" x="11776075" y="4997450"/>
          <p14:tracePt t="17175" x="11826875" y="5048250"/>
          <p14:tracePt t="17184" x="11857038" y="5087938"/>
          <p14:tracePt t="17186" x="11898313" y="5140325"/>
          <p14:tracePt t="17200" x="11949113" y="5180013"/>
          <p14:tracePt t="17218" x="11979275" y="5200650"/>
          <p14:tracePt t="17233" x="11990388" y="5221288"/>
          <p14:tracePt t="17250" x="12009438" y="5230813"/>
          <p14:tracePt t="17286" x="12009438" y="5241925"/>
          <p14:tracePt t="17292" x="12020550" y="5241925"/>
          <p14:tracePt t="17363" x="12020550" y="5251450"/>
          <p14:tracePt t="17370" x="12030075" y="5251450"/>
          <p14:tracePt t="17386" x="12050713" y="5262563"/>
          <p14:tracePt t="17401" x="12061825" y="5272088"/>
          <p14:tracePt t="17417" x="12080875" y="5283200"/>
          <p14:tracePt t="17435" x="12101513" y="5292725"/>
          <p14:tracePt t="17453" x="12112625" y="5302250"/>
          <p14:tracePt t="17500" x="12122150" y="5302250"/>
          <p14:tracePt t="17721" x="12122150" y="5292725"/>
          <p14:tracePt t="18184" x="12133263" y="5292725"/>
          <p14:tracePt t="18190" x="12142788" y="5292725"/>
          <p14:tracePt t="18201" x="12152313" y="5292725"/>
          <p14:tracePt t="18219" x="12184063" y="5292725"/>
          <p14:tracePt t="18235" x="12214225" y="5302250"/>
          <p14:tracePt t="18252" x="12255500" y="5313363"/>
          <p14:tracePt t="18268" x="12295188" y="5313363"/>
          <p14:tracePt t="18272" x="12315825" y="5313363"/>
          <p14:tracePt t="18285" x="12336463" y="5313363"/>
          <p14:tracePt t="18287" x="12366625" y="5313363"/>
          <p14:tracePt t="18300" x="12377738" y="5313363"/>
          <p14:tracePt t="18318" x="12417425" y="5313363"/>
          <p14:tracePt t="18334" x="12438063" y="5313363"/>
          <p14:tracePt t="18351" x="12458700" y="5313363"/>
          <p14:tracePt t="18368" x="12479338" y="5313363"/>
          <p14:tracePt t="18371" x="12488863" y="5313363"/>
          <p14:tracePt t="18384" x="12499975" y="5313363"/>
          <p14:tracePt t="18401" x="12520613" y="5313363"/>
          <p14:tracePt t="18418" x="12530138" y="5313363"/>
          <p14:tracePt t="18434" x="12550775" y="5322888"/>
          <p14:tracePt t="18451" x="12560300" y="5322888"/>
          <p14:tracePt t="18468" x="12592050" y="5322888"/>
          <p14:tracePt t="18485" x="12601575" y="5322888"/>
          <p14:tracePt t="18487" x="12631738" y="5322888"/>
          <p14:tracePt t="18501" x="12682538" y="5322888"/>
          <p14:tracePt t="18517" x="12714288" y="5322888"/>
          <p14:tracePt t="18519" x="12744450" y="5322888"/>
          <p14:tracePt t="18534" x="12795250" y="5313363"/>
          <p14:tracePt t="18551" x="12836525" y="5302250"/>
          <p14:tracePt t="18568" x="12866688" y="5302250"/>
          <p14:tracePt t="18570" x="12876213" y="5292725"/>
          <p14:tracePt t="18585" x="12896850" y="5292725"/>
          <p14:tracePt t="18601" x="12907963" y="5292725"/>
          <p14:tracePt t="18618" x="12917488" y="5292725"/>
          <p14:tracePt t="18634" x="12938125" y="5292725"/>
          <p14:tracePt t="18652" x="12947650" y="5292725"/>
          <p14:tracePt t="18670" x="12958763" y="5292725"/>
          <p14:tracePt t="18685" x="12968288" y="5292725"/>
          <p14:tracePt t="18701" x="12979400" y="5292725"/>
          <p14:tracePt t="18718" x="12988925" y="5292725"/>
          <p14:tracePt t="18753" x="12998450" y="5292725"/>
          <p14:tracePt t="18792" x="13009563" y="5292725"/>
          <p14:tracePt t="18807" x="13019088" y="5292725"/>
          <p14:tracePt t="18816" x="13030200" y="5292725"/>
          <p14:tracePt t="18831" x="13039725" y="5292725"/>
          <p14:tracePt t="18839" x="13050838" y="5292725"/>
          <p14:tracePt t="18851" x="13060363" y="5292725"/>
          <p14:tracePt t="18852" x="13081000" y="5292725"/>
          <p14:tracePt t="18868" x="13111163" y="5292725"/>
          <p14:tracePt t="18885" x="13152438" y="5292725"/>
          <p14:tracePt t="18894" x="13173075" y="5292725"/>
          <p14:tracePt t="18899" x="13192125" y="5292725"/>
          <p14:tracePt t="18907" x="13223875" y="5292725"/>
          <p14:tracePt t="18918" x="13244513" y="5292725"/>
          <p14:tracePt t="18923" x="13263563" y="5292725"/>
          <p14:tracePt t="18935" x="13284200" y="5292725"/>
          <p14:tracePt t="18938" x="13304838" y="5292725"/>
          <p14:tracePt t="18952" x="13346113" y="5292725"/>
          <p14:tracePt t="18971" x="13376275" y="5292725"/>
          <p14:tracePt t="18975" x="13385800" y="5292725"/>
          <p14:tracePt t="18984" x="13406438" y="5292725"/>
          <p14:tracePt t="19001" x="13417550" y="5292725"/>
          <p14:tracePt t="19018" x="13447713" y="5292725"/>
          <p14:tracePt t="19034" x="13468350" y="5292725"/>
          <p14:tracePt t="19052" x="13488988" y="5302250"/>
          <p14:tracePt t="19068" x="13498513" y="5302250"/>
          <p14:tracePt t="19085" x="13519150" y="5302250"/>
          <p14:tracePt t="19100" x="13528675" y="5302250"/>
          <p14:tracePt t="19118" x="13539788" y="5302250"/>
          <p14:tracePt t="19136" x="13549313" y="5302250"/>
          <p14:tracePt t="19152" x="13560425" y="5302250"/>
          <p14:tracePt t="19169" x="13569950" y="5302250"/>
          <p14:tracePt t="19199" x="13581063" y="5302250"/>
          <p14:tracePt t="19236" x="13590588" y="5302250"/>
          <p14:tracePt t="19300" x="13600113" y="5302250"/>
          <p14:tracePt t="19314" x="13611225" y="5302250"/>
          <p14:tracePt t="19351" x="13620750" y="5302250"/>
          <p14:tracePt t="19389" x="13631863" y="5302250"/>
          <p14:tracePt t="19427" x="13641388" y="5302250"/>
          <p14:tracePt t="19442" x="13650913" y="5302250"/>
          <p14:tracePt t="19489" x="13662025" y="5302250"/>
          <p14:tracePt t="19689" x="13662025" y="5313363"/>
          <p14:tracePt t="19941" x="13662025" y="5322888"/>
          <p14:tracePt t="20228" x="13650913" y="5322888"/>
          <p14:tracePt t="20242" x="13641388" y="5322888"/>
          <p14:tracePt t="20286" x="13631863" y="5322888"/>
          <p14:tracePt t="20298" x="13620750" y="5322888"/>
          <p14:tracePt t="20305" x="13590588" y="5322888"/>
          <p14:tracePt t="20318" x="13457238" y="5292725"/>
          <p14:tracePt t="20334" x="12988925" y="5221288"/>
          <p14:tracePt t="20351" x="12499975" y="5180013"/>
          <p14:tracePt t="20353" x="12377738" y="5170488"/>
          <p14:tracePt t="20368" x="12041188" y="5129213"/>
          <p14:tracePt t="20384" x="11591925" y="5037138"/>
          <p14:tracePt t="20401" x="10918825" y="4864100"/>
          <p14:tracePt t="20418" x="10471150" y="4732338"/>
          <p14:tracePt t="20433" x="9767888" y="4476750"/>
          <p14:tracePt t="20451" x="8686800" y="4130675"/>
          <p14:tracePt t="20467" x="7686675" y="3813175"/>
          <p14:tracePt t="20485" x="5964238" y="3232150"/>
          <p14:tracePt t="20501" x="5353050" y="3017838"/>
          <p14:tracePt t="20503" x="4965700" y="2906713"/>
          <p14:tracePt t="20518" x="4159250" y="2671763"/>
          <p14:tracePt t="20535" x="2814638" y="2284413"/>
          <p14:tracePt t="20551" x="2028825" y="1998663"/>
          <p14:tracePt t="20568" x="1498600" y="1774825"/>
          <p14:tracePt t="20570" x="1233488" y="1641475"/>
          <p14:tracePt t="20585" x="693738" y="1316038"/>
          <p14:tracePt t="20601" x="366713" y="1060450"/>
          <p14:tracePt t="20882" x="203200" y="601663"/>
          <p14:tracePt t="20885" x="377825" y="723900"/>
          <p14:tracePt t="20894" x="703263" y="928688"/>
          <p14:tracePt t="20900" x="947738" y="1090613"/>
          <p14:tracePt t="20917" x="1263650" y="1304925"/>
          <p14:tracePt t="20935" x="1773238" y="1724025"/>
          <p14:tracePt t="20951" x="2090738" y="2060575"/>
          <p14:tracePt t="20969" x="2630488" y="2681288"/>
          <p14:tracePt t="20985" x="3038475" y="3222625"/>
          <p14:tracePt t="21000" x="3405188" y="3671888"/>
          <p14:tracePt t="21018" x="3976688" y="4435475"/>
          <p14:tracePt t="21035" x="4384675" y="4905375"/>
          <p14:tracePt t="21052" x="4578350" y="5129213"/>
          <p14:tracePt t="21054" x="4740275" y="5283200"/>
          <p14:tracePt t="21068" x="5026025" y="5486400"/>
          <p14:tracePt t="21085" x="5210175" y="5670550"/>
          <p14:tracePt t="21101" x="5373688" y="5813425"/>
          <p14:tracePt t="21118" x="5424488" y="5843588"/>
          <p14:tracePt t="21135" x="5464175" y="5873750"/>
          <p14:tracePt t="21151" x="5567363" y="5924550"/>
          <p14:tracePt t="21168" x="5618163" y="5965825"/>
          <p14:tracePt t="21185" x="5657850" y="5986463"/>
          <p14:tracePt t="21187" x="5678488" y="6007100"/>
          <p14:tracePt t="21201" x="5719763" y="6046788"/>
          <p14:tracePt t="21218" x="5761038" y="6118225"/>
          <p14:tracePt t="21220" x="5800725" y="6200775"/>
          <p14:tracePt t="21234" x="5883275" y="6403975"/>
          <p14:tracePt t="21251" x="5934075" y="6597650"/>
          <p14:tracePt t="21268" x="5984875" y="6802438"/>
          <p14:tracePt t="21270" x="5984875" y="6954838"/>
          <p14:tracePt t="21284" x="5994400" y="7240588"/>
          <p14:tracePt t="21302" x="5994400" y="7526338"/>
          <p14:tracePt t="21305" x="5984875" y="7637463"/>
          <p14:tracePt t="21319" x="5964238" y="8056563"/>
          <p14:tracePt t="21598" x="5903913" y="8158163"/>
          <p14:tracePt t="21607" x="5892800" y="8116888"/>
          <p14:tracePt t="21617" x="5892800" y="8086725"/>
          <p14:tracePt t="21634" x="5883275" y="8005763"/>
          <p14:tracePt t="21651" x="5883275" y="7954963"/>
          <p14:tracePt t="21668" x="5883275" y="7913688"/>
          <p14:tracePt t="21670" x="5883275" y="7883525"/>
          <p14:tracePt t="21686" x="5883275" y="7800975"/>
          <p14:tracePt t="21702" x="5883275" y="7729538"/>
          <p14:tracePt t="21707" x="5883275" y="7699375"/>
          <p14:tracePt t="21719" x="5903913" y="7607300"/>
          <p14:tracePt t="21726" x="5922963" y="7566025"/>
          <p14:tracePt t="21735" x="5934075" y="7535863"/>
          <p14:tracePt t="21739" x="5934075" y="7515225"/>
          <p14:tracePt t="21754" x="5954713" y="7464425"/>
          <p14:tracePt t="21760" x="5964238" y="7443788"/>
          <p14:tracePt t="21770" x="5973763" y="7443788"/>
          <p14:tracePt t="21784" x="5984875" y="7404100"/>
          <p14:tracePt t="21802" x="6005513" y="7392988"/>
          <p14:tracePt t="21817" x="6026150" y="7372350"/>
          <p14:tracePt t="21834" x="6035675" y="7362825"/>
          <p14:tracePt t="21836" x="6035675" y="7353300"/>
          <p14:tracePt t="21852" x="6045200" y="7353300"/>
          <p14:tracePt t="21868" x="6056313" y="7342188"/>
          <p14:tracePt t="21884" x="6065838" y="7332663"/>
          <p14:tracePt t="21900" x="6086475" y="7332663"/>
          <p14:tracePt t="21922" x="6097588" y="7332663"/>
          <p14:tracePt t="21936" x="6107113" y="7342188"/>
          <p14:tracePt t="21951" x="6116638" y="7353300"/>
          <p14:tracePt t="21967" x="6127750" y="7372350"/>
          <p14:tracePt t="21969" x="6127750" y="7383463"/>
          <p14:tracePt t="21984" x="6137275" y="7392988"/>
          <p14:tracePt t="22001" x="6137275" y="7413625"/>
          <p14:tracePt t="22019" x="6148388" y="7434263"/>
          <p14:tracePt t="22034" x="6157913" y="7443788"/>
          <p14:tracePt t="22051" x="6157913" y="7454900"/>
          <p14:tracePt t="22069" x="6148388" y="7464425"/>
          <p14:tracePt t="22085" x="6116638" y="7485063"/>
          <p14:tracePt t="22101" x="5994400" y="7505700"/>
          <p14:tracePt t="22104" x="5922963" y="7505700"/>
          <p14:tracePt t="22117" x="5832475" y="7505700"/>
          <p14:tracePt t="22121" x="5770563" y="7494588"/>
          <p14:tracePt t="22124" x="5699125" y="7475538"/>
          <p14:tracePt t="22134" x="5627688" y="7443788"/>
          <p14:tracePt t="22151" x="5403850" y="7332663"/>
          <p14:tracePt t="22168" x="5281613" y="7261225"/>
          <p14:tracePt t="22184" x="5189538" y="7210425"/>
          <p14:tracePt t="22187" x="5138738" y="7178675"/>
          <p14:tracePt t="22201" x="5108575" y="7138988"/>
          <p14:tracePt t="22218" x="5056188" y="7088188"/>
          <p14:tracePt t="22235" x="5005388" y="6985000"/>
          <p14:tracePt t="22251" x="4986338" y="6934200"/>
          <p14:tracePt t="22268" x="4986338" y="6862763"/>
          <p14:tracePt t="22271" x="4986338" y="6770688"/>
          <p14:tracePt t="22284" x="5037138" y="6597650"/>
          <p14:tracePt t="22302" x="5148263" y="6383338"/>
          <p14:tracePt t="22318" x="5362575" y="6159500"/>
          <p14:tracePt t="22320" x="5514975" y="6037263"/>
          <p14:tracePt t="22334" x="5984875" y="5843588"/>
          <p14:tracePt t="22351" x="6259513" y="5772150"/>
          <p14:tracePt t="22368" x="6657975" y="5730875"/>
          <p14:tracePt t="22385" x="7024688" y="5781675"/>
          <p14:tracePt t="22401" x="7319963" y="5873750"/>
          <p14:tracePt t="22403" x="7442200" y="5924550"/>
          <p14:tracePt t="22418" x="7635875" y="6057900"/>
          <p14:tracePt t="22434" x="7758113" y="6180138"/>
          <p14:tracePt t="22451" x="7840663" y="6281738"/>
          <p14:tracePt t="22453" x="7870825" y="6332538"/>
          <p14:tracePt t="22467" x="7880350" y="6353175"/>
          <p14:tracePt t="22469" x="7891463" y="6373813"/>
          <p14:tracePt t="22484" x="7900988" y="6415088"/>
          <p14:tracePt t="22501" x="7900988" y="6475413"/>
          <p14:tracePt t="22518" x="7900988" y="6526213"/>
          <p14:tracePt t="22535" x="7870825" y="6638925"/>
          <p14:tracePt t="22537" x="7840663" y="6689725"/>
          <p14:tracePt t="22551" x="7739063" y="6873875"/>
          <p14:tracePt t="22568" x="7626350" y="7016750"/>
          <p14:tracePt t="22584" x="7554913" y="7097713"/>
          <p14:tracePt t="22586" x="7524750" y="7118350"/>
          <p14:tracePt t="22601" x="7473950" y="7169150"/>
          <p14:tracePt t="22618" x="7432675" y="7210425"/>
          <p14:tracePt t="22620" x="7421563" y="7219950"/>
          <p14:tracePt t="22635" x="7391400" y="7240588"/>
          <p14:tracePt t="22651" x="7370763" y="7261225"/>
          <p14:tracePt t="22667" x="7361238" y="7270750"/>
          <p14:tracePt t="22685" x="7350125" y="7270750"/>
          <p14:tracePt t="22702" x="7331075" y="7281863"/>
          <p14:tracePt t="22718" x="7319963" y="7281863"/>
          <p14:tracePt t="22734" x="7319963" y="7291388"/>
          <p14:tracePt t="22751" x="7310438" y="7291388"/>
          <p14:tracePt t="22754" x="7299325" y="7291388"/>
          <p14:tracePt t="26813" x="7269163" y="7291388"/>
          <p14:tracePt t="26819" x="7227888" y="7291388"/>
          <p14:tracePt t="26827" x="7126288" y="7291388"/>
          <p14:tracePt t="26853" x="6616700" y="7281863"/>
          <p14:tracePt t="26872" x="5791200" y="7127875"/>
          <p14:tracePt t="26880" x="5567363" y="7077075"/>
          <p14:tracePt t="26887" x="5373688" y="7016750"/>
          <p14:tracePt t="26893" x="5037138" y="6913563"/>
          <p14:tracePt t="26898" x="4506913" y="6731000"/>
          <p14:tracePt t="26904" x="4179888" y="6627813"/>
          <p14:tracePt t="26918" x="3160713" y="6180138"/>
          <p14:tracePt t="26934" x="2487613" y="5813425"/>
          <p14:tracePt t="26950" x="1397000" y="5180013"/>
          <p14:tracePt t="26952" x="1060450" y="4935538"/>
          <p14:tracePt t="26967" x="265113" y="4241800"/>
          <p14:tracePt t="28058" x="4170363" y="122238"/>
          <p14:tracePt t="28058" x="4537075" y="173038"/>
          <p14:tracePt t="28058" x="4772025" y="203200"/>
          <p14:tracePt t="28058" x="4975225" y="214313"/>
          <p14:tracePt t="28058" x="5556250" y="223838"/>
          <p14:tracePt t="28058" x="6148388" y="223838"/>
          <p14:tracePt t="28058" x="6432550" y="223838"/>
          <p14:tracePt t="28058" x="6646863" y="184150"/>
          <p14:tracePt t="28058" x="6789738" y="184150"/>
          <p14:tracePt t="28058" x="6983413" y="163513"/>
          <p14:tracePt t="28058" x="7105650" y="142875"/>
          <p14:tracePt t="28058" x="7280275" y="133350"/>
          <p14:tracePt t="28058" x="7483475" y="122238"/>
          <p14:tracePt t="28058" x="7677150" y="112713"/>
          <p14:tracePt t="28058" x="7789863" y="101600"/>
          <p14:tracePt t="28058" x="7880350" y="101600"/>
          <p14:tracePt t="28058" x="8023225" y="80963"/>
          <p14:tracePt t="28058" x="8156575" y="71438"/>
          <p14:tracePt t="28058" x="8237538" y="71438"/>
          <p14:tracePt t="28058" x="8442325" y="50800"/>
          <p14:tracePt t="28058" x="8707438"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714F400A-7DB4-007C-3509-A5FE52FE4395}"/>
              </a:ext>
            </a:extLst>
          </p:cNvPr>
          <p:cNvSpPr>
            <a:spLocks noChangeArrowheads="1"/>
          </p:cNvSpPr>
          <p:nvPr/>
        </p:nvSpPr>
        <p:spPr bwMode="auto">
          <a:xfrm>
            <a:off x="2199190" y="6262830"/>
            <a:ext cx="69772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USE corona; </a:t>
            </a:r>
            <a:r>
              <a:rPr kumimoji="0" lang="en-US" altLang="en-US" sz="1800" b="0" i="0" u="none" strike="noStrike" cap="none" normalizeH="0" baseline="0">
                <a:ln>
                  <a:noFill/>
                </a:ln>
                <a:solidFill>
                  <a:schemeClr val="tx1"/>
                </a:solidFill>
                <a:effectLst/>
                <a:latin typeface="Arial" panose="020B0604020202020204" pitchFamily="34" charset="0"/>
              </a:rPr>
              <a:t>: This command sets the active database to </a:t>
            </a:r>
            <a:r>
              <a:rPr lang="en-US" altLang="en-US" sz="1800">
                <a:latin typeface="Arial Unicode MS"/>
              </a:rPr>
              <a:t>C</a:t>
            </a:r>
            <a:r>
              <a:rPr kumimoji="0" lang="en-US" altLang="en-US" b="0" i="0" u="none" strike="noStrike" cap="none" normalizeH="0" baseline="0">
                <a:ln>
                  <a:noFill/>
                </a:ln>
                <a:solidFill>
                  <a:schemeClr val="tx1"/>
                </a:solidFill>
                <a:effectLst/>
                <a:latin typeface="Arial Unicode MS"/>
              </a:rPr>
              <a:t>orona</a:t>
            </a:r>
            <a:r>
              <a:rPr kumimoji="0" lang="en-US" altLang="en-US" b="0" i="0" u="none" strike="noStrike" cap="none" normalizeH="0" baseline="0">
                <a:ln>
                  <a:noFill/>
                </a:ln>
                <a:solidFill>
                  <a:schemeClr val="tx1"/>
                </a:solidFill>
                <a:effectLst/>
              </a:rPr>
              <a:t>.</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SHOW TABLES; </a:t>
            </a:r>
            <a:r>
              <a:rPr kumimoji="0" lang="en-US" altLang="en-US" sz="1800" b="0" i="0" u="none" strike="noStrike" cap="none" normalizeH="0" baseline="0">
                <a:ln>
                  <a:noFill/>
                </a:ln>
                <a:solidFill>
                  <a:schemeClr val="tx1"/>
                </a:solidFill>
                <a:effectLst/>
                <a:latin typeface="Arial" panose="020B0604020202020204" pitchFamily="34" charset="0"/>
              </a:rPr>
              <a:t>: This lists all tables within the </a:t>
            </a:r>
            <a:r>
              <a:rPr kumimoji="0" lang="en-US" altLang="en-US" b="0" i="0" u="none" strike="noStrike" cap="none" normalizeH="0" baseline="0">
                <a:ln>
                  <a:noFill/>
                </a:ln>
                <a:solidFill>
                  <a:schemeClr val="tx1"/>
                </a:solidFill>
                <a:effectLst/>
                <a:latin typeface="Arial Unicode MS"/>
              </a:rPr>
              <a:t>Corona</a:t>
            </a:r>
            <a:r>
              <a:rPr kumimoji="0" lang="en-US" altLang="en-US" b="0" i="0" u="none" strike="noStrike" cap="none" normalizeH="0" baseline="0">
                <a:ln>
                  <a:noFill/>
                </a:ln>
                <a:solidFill>
                  <a:schemeClr val="tx1"/>
                </a:solidFill>
                <a:effectLst/>
              </a:rPr>
              <a:t> database.</a:t>
            </a:r>
            <a:r>
              <a:rPr kumimoji="0" lang="en-US" altLang="en-US" b="0" i="0" u="none" strike="noStrike" cap="none" normalizeH="0" baseline="0">
                <a:ln>
                  <a:noFill/>
                </a:ln>
                <a:solidFill>
                  <a:schemeClr val="tx1"/>
                </a:solidFill>
                <a:effectLst/>
                <a:latin typeface="Arial" panose="020B0604020202020204" pitchFamily="34" charset="0"/>
              </a:rPr>
              <a:t> </a:t>
            </a:r>
          </a:p>
        </p:txBody>
      </p:sp>
      <p:pic>
        <p:nvPicPr>
          <p:cNvPr id="8" name="Picture 7">
            <a:extLst>
              <a:ext uri="{FF2B5EF4-FFF2-40B4-BE49-F238E27FC236}">
                <a16:creationId xmlns:a16="http://schemas.microsoft.com/office/drawing/2014/main" id="{6B9B7F32-B05C-6DD0-56EE-3149B27E386C}"/>
              </a:ext>
            </a:extLst>
          </p:cNvPr>
          <p:cNvPicPr>
            <a:picLocks noChangeAspect="1"/>
          </p:cNvPicPr>
          <p:nvPr/>
        </p:nvPicPr>
        <p:blipFill>
          <a:blip r:embed="rId2"/>
          <a:stretch>
            <a:fillRect/>
          </a:stretch>
        </p:blipFill>
        <p:spPr>
          <a:xfrm>
            <a:off x="2199190" y="289367"/>
            <a:ext cx="12043593" cy="5746400"/>
          </a:xfrm>
          <a:prstGeom prst="rect">
            <a:avLst/>
          </a:prstGeom>
        </p:spPr>
      </p:pic>
      <p:sp>
        <p:nvSpPr>
          <p:cNvPr id="12" name="Rectangle 2">
            <a:extLst>
              <a:ext uri="{FF2B5EF4-FFF2-40B4-BE49-F238E27FC236}">
                <a16:creationId xmlns:a16="http://schemas.microsoft.com/office/drawing/2014/main" id="{3D32CBAD-7F86-9C06-0C40-5E2A941C42D7}"/>
              </a:ext>
            </a:extLst>
          </p:cNvPr>
          <p:cNvSpPr>
            <a:spLocks noChangeArrowheads="1"/>
          </p:cNvSpPr>
          <p:nvPr/>
        </p:nvSpPr>
        <p:spPr bwMode="auto">
          <a:xfrm>
            <a:off x="2280213" y="6776976"/>
            <a:ext cx="119625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Arial" panose="020B0604020202020204" pitchFamily="34" charset="0"/>
              </a:rPr>
              <a:t>SE</a:t>
            </a:r>
            <a:r>
              <a:rPr kumimoji="0" lang="en-US" altLang="en-US" sz="1800" b="1" i="0" u="none" strike="noStrike" cap="none" normalizeH="0" baseline="0">
                <a:ln>
                  <a:noFill/>
                </a:ln>
                <a:solidFill>
                  <a:schemeClr val="tx1"/>
                </a:solidFill>
                <a:effectLst/>
                <a:latin typeface="Arial" panose="020B0604020202020204" pitchFamily="34" charset="0"/>
              </a:rPr>
              <a:t>LECT * FROM `</a:t>
            </a:r>
            <a:r>
              <a:rPr kumimoji="0" lang="en-US" altLang="en-US" b="1" i="0" u="none" strike="noStrike" cap="none" normalizeH="0" baseline="0">
                <a:ln>
                  <a:noFill/>
                </a:ln>
                <a:solidFill>
                  <a:schemeClr val="tx1"/>
                </a:solidFill>
                <a:effectLst/>
                <a:latin typeface="Arial Unicode MS"/>
              </a:rPr>
              <a:t>corona</a:t>
            </a:r>
            <a:r>
              <a:rPr lang="en-US" altLang="en-US" b="1">
                <a:latin typeface="Arial Unicode MS"/>
              </a:rPr>
              <a:t>`</a:t>
            </a:r>
            <a:r>
              <a:rPr kumimoji="0" lang="en-US" altLang="en-US" b="1" i="0" u="none" strike="noStrike" cap="none" normalizeH="0" baseline="0">
                <a:ln>
                  <a:noFill/>
                </a:ln>
                <a:solidFill>
                  <a:schemeClr val="tx1"/>
                </a:solidFill>
                <a:effectLst/>
              </a:rPr>
              <a:t>.</a:t>
            </a:r>
            <a:r>
              <a:rPr kumimoji="0" lang="en-US" altLang="en-US" sz="1800" b="1" i="0" u="none" strike="noStrike" cap="none" normalizeH="0" baseline="0">
                <a:ln>
                  <a:noFill/>
                </a:ln>
                <a:solidFill>
                  <a:schemeClr val="tx1"/>
                </a:solidFill>
                <a:effectLst/>
                <a:latin typeface="Arial" panose="020B0604020202020204" pitchFamily="34" charset="0"/>
              </a:rPr>
              <a:t> `</a:t>
            </a:r>
            <a:r>
              <a:rPr kumimoji="0" lang="en-US" altLang="en-US" b="1" i="0" u="none" strike="noStrike" cap="none" normalizeH="0" baseline="0">
                <a:ln>
                  <a:noFill/>
                </a:ln>
                <a:solidFill>
                  <a:schemeClr val="tx1"/>
                </a:solidFill>
                <a:effectLst/>
                <a:latin typeface="Arial Unicode MS"/>
              </a:rPr>
              <a:t>corona virus dataset`</a:t>
            </a:r>
            <a:r>
              <a:rPr kumimoji="0" lang="en-US" altLang="en-US" b="1" i="0" u="none" strike="noStrike" cap="none" normalizeH="0" baseline="0">
                <a:ln>
                  <a:noFill/>
                </a:ln>
                <a:solidFill>
                  <a:schemeClr val="tx1"/>
                </a:solidFill>
                <a:effectLst/>
              </a:rPr>
              <a:t>; </a:t>
            </a:r>
            <a:r>
              <a:rPr kumimoji="0" lang="en-US" altLang="en-US"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This retrieves all columns and rows from the specified table. </a:t>
            </a:r>
          </a:p>
        </p:txBody>
      </p:sp>
    </p:spTree>
    <p:extLst>
      <p:ext uri="{BB962C8B-B14F-4D97-AF65-F5344CB8AC3E}">
        <p14:creationId xmlns:p14="http://schemas.microsoft.com/office/powerpoint/2010/main" val="528204016"/>
      </p:ext>
    </p:extLst>
  </p:cSld>
  <p:clrMapOvr>
    <a:masterClrMapping/>
  </p:clrMapOvr>
  <mc:AlternateContent xmlns:mc="http://schemas.openxmlformats.org/markup-compatibility/2006" xmlns:p14="http://schemas.microsoft.com/office/powerpoint/2010/main">
    <mc:Choice Requires="p14">
      <p:transition spd="slow" p14:dur="2000" advTm="35496"/>
    </mc:Choice>
    <mc:Fallback xmlns="">
      <p:transition spd="slow" advTm="35496"/>
    </mc:Fallback>
  </mc:AlternateContent>
  <p:extLst>
    <p:ext uri="{3A86A75C-4F4B-4683-9AE1-C65F6400EC91}">
      <p14:laserTraceLst xmlns:p14="http://schemas.microsoft.com/office/powerpoint/2010/main">
        <p14:tracePtLst>
          <p14:tracePt t="1989" x="2406650" y="8188325"/>
          <p14:tracePt t="1997" x="2395538" y="8158163"/>
          <p14:tracePt t="2003" x="2386013" y="8107363"/>
          <p14:tracePt t="2010" x="2374900" y="8056563"/>
          <p14:tracePt t="2026" x="2355850" y="7974013"/>
          <p14:tracePt t="2041" x="2324100" y="7761288"/>
          <p14:tracePt t="2059" x="2303463" y="7637463"/>
          <p14:tracePt t="2074" x="2293938" y="7618413"/>
          <p14:tracePt t="2091" x="2293938" y="7607300"/>
          <p14:tracePt t="2108" x="2284413" y="7597775"/>
          <p14:tracePt t="2125" x="2284413" y="7586663"/>
          <p14:tracePt t="2141" x="2273300" y="7586663"/>
          <p14:tracePt t="2159" x="2273300" y="7577138"/>
          <p14:tracePt t="2175" x="2263775" y="7577138"/>
          <p14:tracePt t="2193" x="2252663" y="7577138"/>
          <p14:tracePt t="2208" x="2252663" y="7556500"/>
          <p14:tracePt t="2305" x="2252663" y="7546975"/>
          <p14:tracePt t="2347" x="2252663" y="7535863"/>
          <p14:tracePt t="2417" x="2252663" y="7526338"/>
          <p14:tracePt t="2644" x="2243138" y="7526338"/>
          <p14:tracePt t="2860" x="2243138" y="7535863"/>
          <p14:tracePt t="2894" x="2243138" y="7546975"/>
          <p14:tracePt t="7451" x="2263775" y="7281863"/>
          <p14:tracePt t="7458" x="2335213" y="6924675"/>
          <p14:tracePt t="7465" x="2374900" y="6659563"/>
          <p14:tracePt t="7474" x="2416175" y="6445250"/>
          <p14:tracePt t="7491" x="2457450" y="6261100"/>
          <p14:tracePt t="7508" x="2538413" y="5873750"/>
          <p14:tracePt t="7524" x="2568575" y="5649913"/>
          <p14:tracePt t="7541" x="2600325" y="5435600"/>
          <p14:tracePt t="7544" x="2609850" y="5343525"/>
          <p14:tracePt t="7558" x="2630488" y="5180013"/>
          <p14:tracePt t="7575" x="2651125" y="5057775"/>
          <p14:tracePt t="7592" x="2671763" y="4914900"/>
          <p14:tracePt t="7595" x="2681288" y="4843463"/>
          <p14:tracePt t="7609" x="2690813" y="4803775"/>
          <p14:tracePt t="7611" x="2701925" y="4741863"/>
          <p14:tracePt t="7625" x="2722563" y="4649788"/>
          <p14:tracePt t="7628" x="2732088" y="4598988"/>
          <p14:tracePt t="7642" x="2743200" y="4538663"/>
          <p14:tracePt t="7643" x="2773363" y="4456113"/>
          <p14:tracePt t="7659" x="2854325" y="4170363"/>
          <p14:tracePt t="7676" x="3017838" y="3711575"/>
          <p14:tracePt t="7680" x="3079750" y="3600450"/>
          <p14:tracePt t="7691" x="3130550" y="3517900"/>
          <p14:tracePt t="7695" x="3170238" y="3416300"/>
          <p14:tracePt t="7708" x="3241675" y="3294063"/>
          <p14:tracePt t="7724" x="3241675" y="3273425"/>
          <p14:tracePt t="7727" x="3241675" y="3263900"/>
          <p14:tracePt t="7783" x="3241675" y="3252788"/>
          <p14:tracePt t="7798" x="3262313" y="3252788"/>
          <p14:tracePt t="7805" x="3262313" y="3232150"/>
          <p14:tracePt t="7811" x="3282950" y="3222625"/>
          <p14:tracePt t="7825" x="3313113" y="3181350"/>
          <p14:tracePt t="7829" x="3363913" y="3151188"/>
          <p14:tracePt t="7842" x="3455988" y="3049588"/>
          <p14:tracePt t="7859" x="3557588" y="2957513"/>
          <p14:tracePt t="7861" x="3578225" y="2916238"/>
          <p14:tracePt t="7875" x="3598863" y="2895600"/>
          <p14:tracePt t="7877" x="3619500" y="2886075"/>
          <p14:tracePt t="7892" x="3629025" y="2855913"/>
          <p14:tracePt t="7909" x="3660775" y="2814638"/>
          <p14:tracePt t="7926" x="3690938" y="2722563"/>
          <p14:tracePt t="7942" x="3741738" y="2570163"/>
          <p14:tracePt t="7945" x="3762375" y="2468563"/>
          <p14:tracePt t="7959" x="3783013" y="2355850"/>
          <p14:tracePt t="7975" x="3813175" y="2111375"/>
          <p14:tracePt t="7992" x="3822700" y="1998663"/>
          <p14:tracePt t="7995" x="3822700" y="1938338"/>
          <p14:tracePt t="8008" x="3822700" y="1897063"/>
          <p14:tracePt t="8011" x="3822700" y="1855788"/>
          <p14:tracePt t="8025" x="3822700" y="1784350"/>
          <p14:tracePt t="8043" x="3822700" y="1712913"/>
          <p14:tracePt t="8058" x="3822700" y="1682750"/>
          <p14:tracePt t="8076" x="3822700" y="1662113"/>
          <p14:tracePt t="8079" x="3822700" y="1652588"/>
          <p14:tracePt t="8094" x="3822700" y="1641475"/>
          <p14:tracePt t="8107" x="3822700" y="1631950"/>
          <p14:tracePt t="8125" x="3822700" y="1611313"/>
          <p14:tracePt t="8126" x="3822700" y="1601788"/>
          <p14:tracePt t="8142" x="3822700" y="1590675"/>
          <p14:tracePt t="8144" x="3822700" y="1570038"/>
          <p14:tracePt t="8159" x="3822700" y="1539875"/>
          <p14:tracePt t="8176" x="3822700" y="1509713"/>
          <p14:tracePt t="8191" x="3822700" y="1498600"/>
          <p14:tracePt t="8209" x="3822700" y="1477963"/>
          <p14:tracePt t="8226" x="3822700" y="1458913"/>
          <p14:tracePt t="8241" x="3822700" y="1447800"/>
          <p14:tracePt t="8261" x="3813175" y="1427163"/>
          <p14:tracePt t="8277" x="3813175" y="1406525"/>
          <p14:tracePt t="8292" x="3803650" y="1397000"/>
          <p14:tracePt t="8308" x="3803650" y="1387475"/>
          <p14:tracePt t="8310" x="3803650" y="1376363"/>
          <p14:tracePt t="8325" x="3803650" y="1366838"/>
          <p14:tracePt t="8342" x="3803650" y="1355725"/>
          <p14:tracePt t="8360" x="3803650" y="1346200"/>
          <p14:tracePt t="8381" x="3803650" y="1336675"/>
          <p14:tracePt t="8415" x="3803650" y="1325563"/>
          <p14:tracePt t="8430" x="3822700" y="1316038"/>
          <p14:tracePt t="8436" x="3843338" y="1304925"/>
          <p14:tracePt t="8444" x="3873500" y="1284288"/>
          <p14:tracePt t="8458" x="3925888" y="1254125"/>
          <p14:tracePt t="8475" x="4037013" y="1203325"/>
          <p14:tracePt t="8477" x="4067175" y="1193800"/>
          <p14:tracePt t="8492" x="4159250" y="1173163"/>
          <p14:tracePt t="8509" x="4230688" y="1141413"/>
          <p14:tracePt t="8525" x="4313238" y="1131888"/>
          <p14:tracePt t="8530" x="4352925" y="1122363"/>
          <p14:tracePt t="8542" x="4394200" y="1111250"/>
          <p14:tracePt t="8546" x="4424363" y="1101725"/>
          <p14:tracePt t="8559" x="4475163" y="1090613"/>
          <p14:tracePt t="8574" x="4537075" y="1081088"/>
          <p14:tracePt t="8592" x="4597400" y="1081088"/>
          <p14:tracePt t="8609" x="4608513" y="1081088"/>
          <p14:tracePt t="8611" x="4618038" y="1081088"/>
          <p14:tracePt t="8626" x="4629150" y="1081088"/>
          <p14:tracePt t="8629" x="4638675" y="1081088"/>
          <p14:tracePt t="8642" x="4659313" y="1081088"/>
          <p14:tracePt t="8658" x="4668838" y="1081088"/>
          <p14:tracePt t="8660" x="4679950" y="1081088"/>
          <p14:tracePt t="8675" x="4689475" y="1081088"/>
          <p14:tracePt t="8677" x="4700588" y="1081088"/>
          <p14:tracePt t="8692" x="4710113" y="1081088"/>
          <p14:tracePt t="8708" x="4721225" y="1081088"/>
          <p14:tracePt t="8724" x="4730750" y="1081088"/>
          <p14:tracePt t="8743" x="4740275" y="1081088"/>
          <p14:tracePt t="8746" x="4751388" y="1081088"/>
          <p14:tracePt t="8761" x="4760913" y="1081088"/>
          <p14:tracePt t="8809" x="4772025" y="1081088"/>
          <p14:tracePt t="8927" x="4772025" y="1069975"/>
          <p14:tracePt t="9294" x="4740275" y="1069975"/>
          <p14:tracePt t="9301" x="4689475" y="1081088"/>
          <p14:tracePt t="9308" x="4638675" y="1090613"/>
          <p14:tracePt t="9325" x="4537075" y="1111250"/>
          <p14:tracePt t="9342" x="4403725" y="1131888"/>
          <p14:tracePt t="9358" x="4251325" y="1141413"/>
          <p14:tracePt t="9362" x="4170363" y="1141413"/>
          <p14:tracePt t="9375" x="4119563" y="1141413"/>
          <p14:tracePt t="9381" x="4087813" y="1141413"/>
          <p14:tracePt t="9391" x="4057650" y="1141413"/>
          <p14:tracePt t="9396" x="4048125" y="1141413"/>
          <p14:tracePt t="9409" x="4016375" y="1141413"/>
          <p14:tracePt t="9426" x="4006850" y="1141413"/>
          <p14:tracePt t="9442" x="3997325" y="1141413"/>
          <p14:tracePt t="9445" x="3986213" y="1141413"/>
          <p14:tracePt t="9459" x="3965575" y="1152525"/>
          <p14:tracePt t="9466" x="3956050" y="1152525"/>
          <p14:tracePt t="9475" x="3944938" y="1162050"/>
          <p14:tracePt t="9491" x="3914775" y="1173163"/>
          <p14:tracePt t="9509" x="3854450" y="1212850"/>
          <p14:tracePt t="9524" x="3813175" y="1233488"/>
          <p14:tracePt t="9541" x="3792538" y="1244600"/>
          <p14:tracePt t="9558" x="3783013" y="1254125"/>
          <p14:tracePt t="9574" x="3762375" y="1265238"/>
          <p14:tracePt t="9591" x="3751263" y="1274763"/>
          <p14:tracePt t="9608" x="3741738" y="1274763"/>
          <p14:tracePt t="9626" x="3732213" y="1274763"/>
          <p14:tracePt t="9630" x="3721100" y="1284288"/>
          <p14:tracePt t="9663" x="3711575" y="1295400"/>
          <p14:tracePt t="9706" x="3711575" y="1304925"/>
          <p14:tracePt t="9720" x="3711575" y="1316038"/>
          <p14:tracePt t="9743" x="3721100" y="1325563"/>
          <p14:tracePt t="9748" x="3732213" y="1325563"/>
          <p14:tracePt t="9758" x="3732213" y="1336675"/>
          <p14:tracePt t="9775" x="3741738" y="1336675"/>
          <p14:tracePt t="9791" x="3751263" y="1355725"/>
          <p14:tracePt t="9808" x="3762375" y="1366838"/>
          <p14:tracePt t="9825" x="3771900" y="1366838"/>
          <p14:tracePt t="9842" x="3783013" y="1366838"/>
          <p14:tracePt t="9859" x="3783013" y="1376363"/>
          <p14:tracePt t="9882" x="3792538" y="1376363"/>
          <p14:tracePt t="9910" x="3803650" y="1376363"/>
          <p14:tracePt t="11863" x="3822700" y="1376363"/>
          <p14:tracePt t="11869" x="3843338" y="1376363"/>
          <p14:tracePt t="11877" x="3873500" y="1376363"/>
          <p14:tracePt t="11891" x="3935413" y="1355725"/>
          <p14:tracePt t="11909" x="4006850" y="1336675"/>
          <p14:tracePt t="11912" x="4078288" y="1325563"/>
          <p14:tracePt t="11925" x="4138613" y="1304925"/>
          <p14:tracePt t="11928" x="4200525" y="1295400"/>
          <p14:tracePt t="11941" x="4322763" y="1284288"/>
          <p14:tracePt t="11958" x="4424363" y="1284288"/>
          <p14:tracePt t="11975" x="4527550" y="1295400"/>
          <p14:tracePt t="11991" x="4587875" y="1295400"/>
          <p14:tracePt t="12008" x="4608513" y="1295400"/>
          <p14:tracePt t="12025" x="4638675" y="1295400"/>
          <p14:tracePt t="12041" x="4659313" y="1295400"/>
          <p14:tracePt t="12058" x="4668838" y="1295400"/>
          <p14:tracePt t="12076" x="4689475" y="1295400"/>
          <p14:tracePt t="12092" x="4700588" y="1295400"/>
          <p14:tracePt t="12094" x="4710113" y="1295400"/>
          <p14:tracePt t="12113" x="4721225" y="1295400"/>
          <p14:tracePt t="12117" x="4730750" y="1295400"/>
          <p14:tracePt t="12129" x="4740275" y="1295400"/>
          <p14:tracePt t="12167" x="4751388" y="1295400"/>
          <p14:tracePt t="12207" x="4760913" y="1295400"/>
          <p14:tracePt t="12220" x="4772025" y="1295400"/>
          <p14:tracePt t="12729" x="4791075" y="1304925"/>
          <p14:tracePt t="12737" x="4811713" y="1316038"/>
          <p14:tracePt t="12744" x="4822825" y="1325563"/>
          <p14:tracePt t="12747" x="4843463" y="1325563"/>
          <p14:tracePt t="12759" x="4862513" y="1325563"/>
          <p14:tracePt t="12777" x="4873625" y="1325563"/>
          <p14:tracePt t="12781" x="4883150" y="1336675"/>
          <p14:tracePt t="12783" x="4894263" y="1336675"/>
          <p14:tracePt t="12793" x="4903788" y="1336675"/>
          <p14:tracePt t="12809" x="4914900" y="1336675"/>
          <p14:tracePt t="12812" x="4924425" y="1336675"/>
          <p14:tracePt t="12826" x="4933950" y="1336675"/>
          <p14:tracePt t="12843" x="4945063" y="1336675"/>
          <p14:tracePt t="12860" x="4965700" y="1336675"/>
          <p14:tracePt t="12878" x="4975225" y="1336675"/>
          <p14:tracePt t="12904" x="4986338" y="1336675"/>
          <p14:tracePt t="12937" x="4995863" y="1336675"/>
          <p14:tracePt t="12958" x="5005388" y="1336675"/>
          <p14:tracePt t="14861" x="5026025" y="1304925"/>
          <p14:tracePt t="14867" x="5037138" y="1284288"/>
          <p14:tracePt t="14875" x="5056188" y="1265238"/>
          <p14:tracePt t="14891" x="5056188" y="1244600"/>
          <p14:tracePt t="14908" x="5076825" y="1223963"/>
          <p14:tracePt t="14910" x="5076825" y="1203325"/>
          <p14:tracePt t="14926" x="5097463" y="1182688"/>
          <p14:tracePt t="14928" x="5097463" y="1173163"/>
          <p14:tracePt t="14943" x="5097463" y="1152525"/>
          <p14:tracePt t="15028" x="5138738" y="928688"/>
          <p14:tracePt t="15042" x="5138738" y="908050"/>
          <p14:tracePt t="15059" x="5138738" y="857250"/>
          <p14:tracePt t="15076" x="5138738" y="846138"/>
          <p14:tracePt t="15080" x="5138738" y="825500"/>
          <p14:tracePt t="15094" x="5127625" y="815975"/>
          <p14:tracePt t="15098" x="5127625" y="804863"/>
          <p14:tracePt t="15109" x="5127625" y="795338"/>
          <p14:tracePt t="15127" x="5118100" y="774700"/>
          <p14:tracePt t="15143" x="5118100" y="754063"/>
          <p14:tracePt t="15159" x="5097463" y="744538"/>
          <p14:tracePt t="15176" x="5076825" y="723900"/>
          <p14:tracePt t="15178" x="5046663" y="703263"/>
          <p14:tracePt t="15192" x="5016500" y="673100"/>
          <p14:tracePt t="15210" x="4954588" y="611188"/>
          <p14:tracePt t="15229" x="4883150" y="571500"/>
          <p14:tracePt t="15234" x="4852988" y="550863"/>
          <p14:tracePt t="15247" x="4760913" y="500063"/>
          <p14:tracePt t="15257" x="4721225" y="479425"/>
          <p14:tracePt t="15262" x="4689475" y="458788"/>
          <p14:tracePt t="15272" x="4668838" y="449263"/>
          <p14:tracePt t="15275" x="4638675" y="438150"/>
          <p14:tracePt t="15284" x="4597400" y="438150"/>
          <p14:tracePt t="15294" x="4578350" y="417513"/>
          <p14:tracePt t="15309" x="4557713" y="417513"/>
          <p14:tracePt t="15313" x="4537075" y="417513"/>
          <p14:tracePt t="15317" x="4527550" y="417513"/>
          <p14:tracePt t="15332" x="4495800" y="417513"/>
          <p14:tracePt t="15338" x="4475163" y="417513"/>
          <p14:tracePt t="15351" x="4465638" y="417513"/>
          <p14:tracePt t="15355" x="4456113" y="417513"/>
          <p14:tracePt t="15366" x="4403725" y="417513"/>
          <p14:tracePt t="15376" x="4394200" y="417513"/>
          <p14:tracePt t="15393" x="4343400" y="428625"/>
          <p14:tracePt t="15397" x="4313238" y="428625"/>
          <p14:tracePt t="15401" x="4292600" y="428625"/>
          <p14:tracePt t="15409" x="4262438" y="438150"/>
          <p14:tracePt t="15426" x="4210050" y="458788"/>
          <p14:tracePt t="15429" x="4191000" y="468313"/>
          <p14:tracePt t="15436" x="4170363" y="479425"/>
          <p14:tracePt t="15450" x="4119563" y="488950"/>
          <p14:tracePt t="15457" x="4108450" y="509588"/>
          <p14:tracePt t="15468" x="4087813" y="509588"/>
          <p14:tracePt t="15477" x="4067175" y="530225"/>
          <p14:tracePt t="15480" x="4057650" y="539750"/>
          <p14:tracePt t="15492" x="4037013" y="560388"/>
          <p14:tracePt t="15496" x="4027488" y="560388"/>
          <p14:tracePt t="15499" x="4016375" y="581025"/>
          <p14:tracePt t="15509" x="4006850" y="581025"/>
          <p14:tracePt t="15527" x="3997325" y="601663"/>
          <p14:tracePt t="15530" x="3976688" y="622300"/>
          <p14:tracePt t="15543" x="3965575" y="652463"/>
          <p14:tracePt t="15562" x="3956050" y="682625"/>
          <p14:tracePt t="15576" x="3956050" y="703263"/>
          <p14:tracePt t="15580" x="3944938" y="714375"/>
          <p14:tracePt t="15585" x="3944938" y="723900"/>
          <p14:tracePt t="15590" x="3944938" y="735013"/>
          <p14:tracePt t="15600" x="3935413" y="744538"/>
          <p14:tracePt t="15612" x="3935413" y="765175"/>
          <p14:tracePt t="15626" x="3935413" y="795338"/>
          <p14:tracePt t="15643" x="3935413" y="815975"/>
          <p14:tracePt t="15661" x="3935413" y="836613"/>
          <p14:tracePt t="15665" x="3935413" y="846138"/>
          <p14:tracePt t="15678" x="3935413" y="857250"/>
          <p14:tracePt t="15693" x="3935413" y="876300"/>
          <p14:tracePt t="15710" x="3935413" y="887413"/>
          <p14:tracePt t="15714" x="3935413" y="896938"/>
          <p14:tracePt t="15728" x="3944938" y="908050"/>
          <p14:tracePt t="15732" x="3944938" y="917575"/>
          <p14:tracePt t="15739" x="3956050" y="917575"/>
          <p14:tracePt t="15754" x="3965575" y="928688"/>
          <p14:tracePt t="15767" x="3976688" y="938213"/>
          <p14:tracePt t="15773" x="3986213" y="938213"/>
          <p14:tracePt t="15780" x="3986213" y="947738"/>
          <p14:tracePt t="15786" x="3997325" y="947738"/>
          <p14:tracePt t="15805" x="4016375" y="958850"/>
          <p14:tracePt t="15815" x="4027488" y="968375"/>
          <p14:tracePt t="15821" x="4037013" y="979488"/>
          <p14:tracePt t="15836" x="4057650" y="979488"/>
          <p14:tracePt t="15855" x="4067175" y="989013"/>
          <p14:tracePt t="15859" x="4078288" y="989013"/>
          <p14:tracePt t="15870" x="4108450" y="1000125"/>
          <p14:tracePt t="15882" x="4119563" y="1000125"/>
          <p14:tracePt t="15899" x="4138613" y="1009650"/>
          <p14:tracePt t="15906" x="4159250" y="1009650"/>
          <p14:tracePt t="15915" x="4170363" y="1009650"/>
          <p14:tracePt t="15931" x="4191000" y="1009650"/>
          <p14:tracePt t="15947" x="4200525" y="1009650"/>
          <p14:tracePt t="15952" x="4210050" y="1009650"/>
          <p14:tracePt t="15961" x="4221163" y="1009650"/>
          <p14:tracePt t="15964" x="4241800" y="1009650"/>
          <p14:tracePt t="15981" x="4262438" y="1009650"/>
          <p14:tracePt t="15993" x="4292600" y="1009650"/>
          <p14:tracePt t="15997" x="4313238" y="1009650"/>
          <p14:tracePt t="16013" x="4332288" y="1009650"/>
          <p14:tracePt t="16018" x="4343400" y="1009650"/>
          <p14:tracePt t="16033" x="4364038" y="1009650"/>
          <p14:tracePt t="16044" x="4384675" y="1009650"/>
          <p14:tracePt t="16050" x="4394200" y="1009650"/>
          <p14:tracePt t="16061" x="4414838" y="1009650"/>
          <p14:tracePt t="16076" x="4435475" y="1009650"/>
          <p14:tracePt t="16094" x="4456113" y="1009650"/>
          <p14:tracePt t="16098" x="4465638" y="1009650"/>
          <p14:tracePt t="16113" x="4475163" y="1009650"/>
          <p14:tracePt t="16117" x="4486275" y="1009650"/>
          <p14:tracePt t="16127" x="4495800" y="1009650"/>
          <p14:tracePt t="16130" x="4516438" y="1009650"/>
          <p14:tracePt t="16144" x="4557713" y="1009650"/>
          <p14:tracePt t="16160" x="4578350" y="1009650"/>
          <p14:tracePt t="16163" x="4608513" y="1009650"/>
          <p14:tracePt t="16167" x="4618038" y="1009650"/>
          <p14:tracePt t="16178" x="4649788" y="1000125"/>
          <p14:tracePt t="16183" x="4679950" y="1000125"/>
          <p14:tracePt t="16197" x="4721225" y="989013"/>
          <p14:tracePt t="16202" x="4751388" y="989013"/>
          <p14:tracePt t="16216" x="4802188" y="968375"/>
          <p14:tracePt t="16222" x="4832350" y="958850"/>
          <p14:tracePt t="16236" x="4873625" y="947738"/>
          <p14:tracePt t="16251" x="4924425" y="938213"/>
          <p14:tracePt t="16261" x="4954588" y="938213"/>
          <p14:tracePt t="16264" x="4975225" y="938213"/>
          <p14:tracePt t="16277" x="4995863" y="928688"/>
          <p14:tracePt t="16294" x="5005388" y="928688"/>
          <p14:tracePt t="16300" x="5037138" y="928688"/>
          <p14:tracePt t="16310" x="5046663" y="928688"/>
          <p14:tracePt t="16328" x="5087938" y="928688"/>
          <p14:tracePt t="16343" x="5108575" y="928688"/>
          <p14:tracePt t="16360" x="5148263" y="928688"/>
          <p14:tracePt t="16364" x="5159375" y="928688"/>
          <p14:tracePt t="16377" x="5168900" y="928688"/>
          <p14:tracePt t="16380" x="5180013" y="928688"/>
          <p14:tracePt t="16394" x="5199063" y="928688"/>
          <p14:tracePt t="16410" x="5210175" y="928688"/>
          <p14:tracePt t="16413" x="5219700" y="928688"/>
          <p14:tracePt t="16429" x="5230813" y="928688"/>
          <p14:tracePt t="16433" x="5240338" y="928688"/>
          <p14:tracePt t="16447" x="5249863" y="928688"/>
          <p14:tracePt t="16468" x="5260975" y="928688"/>
          <p14:tracePt t="16503" x="5270500" y="928688"/>
          <p14:tracePt t="16531" x="5281613" y="928688"/>
          <p14:tracePt t="18208" x="5281613" y="1019175"/>
          <p14:tracePt t="18222" x="5260975" y="1182688"/>
          <p14:tracePt t="18229" x="5249863" y="1417638"/>
          <p14:tracePt t="18242" x="5230813" y="1620838"/>
          <p14:tracePt t="18245" x="5219700" y="1743075"/>
          <p14:tracePt t="18258" x="5199063" y="1897063"/>
          <p14:tracePt t="18275" x="5189538" y="1998663"/>
          <p14:tracePt t="18277" x="5180013" y="2019300"/>
          <p14:tracePt t="18292" x="5168900" y="2060575"/>
          <p14:tracePt t="18296" x="5159375" y="2111375"/>
          <p14:tracePt t="18308" x="5148263" y="2162175"/>
          <p14:tracePt t="18326" x="5108575" y="2254250"/>
          <p14:tracePt t="18342" x="5037138" y="2344738"/>
          <p14:tracePt t="18348" x="4995863" y="2427288"/>
          <p14:tracePt t="18360" x="4945063" y="2498725"/>
          <p14:tracePt t="18362" x="4852988" y="2630488"/>
          <p14:tracePt t="18376" x="4721225" y="2855913"/>
          <p14:tracePt t="18391" x="4578350" y="3028950"/>
          <p14:tracePt t="18408" x="4475163" y="3181350"/>
          <p14:tracePt t="18425" x="4373563" y="3303588"/>
          <p14:tracePt t="18427" x="4313238" y="3365500"/>
          <p14:tracePt t="18442" x="4191000" y="3467100"/>
          <p14:tracePt t="18445" x="4098925" y="3538538"/>
          <p14:tracePt t="18460" x="3944938" y="3619500"/>
          <p14:tracePt t="18476" x="3884613" y="3640138"/>
          <p14:tracePt t="18492" x="3640138" y="3722688"/>
          <p14:tracePt t="18495" x="3557588" y="3732213"/>
          <p14:tracePt t="18509" x="3425825" y="3752850"/>
          <p14:tracePt t="18525" x="3324225" y="3773488"/>
          <p14:tracePt t="18542" x="3303588" y="3773488"/>
          <p14:tracePt t="18559" x="3282950" y="3773488"/>
          <p14:tracePt t="18561" x="3273425" y="3773488"/>
          <p14:tracePt t="18575" x="3262313" y="3773488"/>
          <p14:tracePt t="18592" x="3241675" y="3773488"/>
          <p14:tracePt t="18594" x="3221038" y="3743325"/>
          <p14:tracePt t="18608" x="3149600" y="3568700"/>
          <p14:tracePt t="18625" x="3089275" y="3252788"/>
          <p14:tracePt t="18643" x="3181350" y="2844800"/>
          <p14:tracePt t="18659" x="3354388" y="2590800"/>
          <p14:tracePt t="18675" x="3557588" y="2397125"/>
          <p14:tracePt t="18691" x="3843338" y="2222500"/>
          <p14:tracePt t="18693" x="4006850" y="2141538"/>
          <p14:tracePt t="18708" x="4424363" y="1968500"/>
          <p14:tracePt t="18725" x="4843463" y="1835150"/>
          <p14:tracePt t="18728" x="5037138" y="1795463"/>
          <p14:tracePt t="18741" x="5648325" y="1712913"/>
          <p14:tracePt t="18758" x="6157913" y="1724025"/>
          <p14:tracePt t="18776" x="6678613" y="1795463"/>
          <p14:tracePt t="18792" x="7045325" y="1866900"/>
          <p14:tracePt t="18808" x="7310438" y="1927225"/>
          <p14:tracePt t="18824" x="7524750" y="1998663"/>
          <p14:tracePt t="18826" x="7615238" y="2039938"/>
          <p14:tracePt t="18841" x="7799388" y="2111375"/>
          <p14:tracePt t="18858" x="7962900" y="2203450"/>
          <p14:tracePt t="18860" x="8023225" y="2243138"/>
          <p14:tracePt t="18874" x="8085138" y="2284413"/>
          <p14:tracePt t="18891" x="8207375" y="2397125"/>
          <p14:tracePt t="18908" x="8248650" y="2478088"/>
          <p14:tracePt t="18924" x="8288338" y="2549525"/>
          <p14:tracePt t="18942" x="8299450" y="2600325"/>
          <p14:tracePt t="18958" x="8329613" y="2662238"/>
          <p14:tracePt t="18974" x="8329613" y="2752725"/>
          <p14:tracePt t="18992" x="8329613" y="2844800"/>
          <p14:tracePt t="18994" x="8329613" y="2906713"/>
          <p14:tracePt t="19008" x="8329613" y="3049588"/>
          <p14:tracePt t="19024" x="8278813" y="3211513"/>
          <p14:tracePt t="19041" x="8237538" y="3354388"/>
          <p14:tracePt t="19043" x="8197850" y="3446463"/>
          <p14:tracePt t="19057" x="8094663" y="3640138"/>
          <p14:tracePt t="19075" x="8013700" y="3813175"/>
          <p14:tracePt t="19092" x="7962900" y="3937000"/>
          <p14:tracePt t="19093" x="7942263" y="4008438"/>
          <p14:tracePt t="19107" x="7891463" y="4110038"/>
          <p14:tracePt t="19124" x="7850188" y="4191000"/>
          <p14:tracePt t="19141" x="7799388" y="4283075"/>
          <p14:tracePt t="19158" x="7739063" y="4344988"/>
          <p14:tracePt t="19176" x="7483475" y="4506913"/>
          <p14:tracePt t="19192" x="7177088" y="4660900"/>
          <p14:tracePt t="19208" x="6994525" y="4700588"/>
          <p14:tracePt t="19225" x="6821488" y="4751388"/>
          <p14:tracePt t="19228" x="6789738" y="4772025"/>
          <p14:tracePt t="19242" x="6729413" y="4783138"/>
          <p14:tracePt t="19258" x="6667500" y="4792663"/>
          <p14:tracePt t="19260" x="6626225" y="4803775"/>
          <p14:tracePt t="19275" x="6453188" y="4822825"/>
          <p14:tracePt t="19292" x="6065838" y="4843463"/>
          <p14:tracePt t="19308" x="5535613" y="4854575"/>
          <p14:tracePt t="19324" x="5302250" y="4864100"/>
          <p14:tracePt t="19342" x="5240338" y="4864100"/>
          <p14:tracePt t="19359" x="5199063" y="4864100"/>
          <p14:tracePt t="19361" x="5168900" y="4864100"/>
          <p14:tracePt t="19375" x="5067300" y="4864100"/>
          <p14:tracePt t="19392" x="4945063" y="4854575"/>
          <p14:tracePt t="19394" x="4873625" y="4822825"/>
          <p14:tracePt t="19408" x="4843463" y="4822825"/>
          <p14:tracePt t="19411" x="4802188" y="4803775"/>
          <p14:tracePt t="19425" x="4760913" y="4783138"/>
          <p14:tracePt t="19442" x="4710113" y="4762500"/>
          <p14:tracePt t="19458" x="4689475" y="4741863"/>
          <p14:tracePt t="19475" x="4649788" y="4711700"/>
          <p14:tracePt t="19492" x="4618038" y="4691063"/>
          <p14:tracePt t="19508" x="4587875" y="4670425"/>
          <p14:tracePt t="19525" x="4567238" y="4660900"/>
          <p14:tracePt t="19526" x="4557713" y="4649788"/>
          <p14:tracePt t="19541" x="4557713" y="4640263"/>
          <p14:tracePt t="19543" x="4546600" y="4629150"/>
          <p14:tracePt t="19559" x="4527550" y="4610100"/>
          <p14:tracePt t="19575" x="4516438" y="4598988"/>
          <p14:tracePt t="19577" x="4516438" y="4589463"/>
          <p14:tracePt t="19591" x="4506913" y="4568825"/>
          <p14:tracePt t="19608" x="4495800" y="4527550"/>
          <p14:tracePt t="19611" x="4495800" y="4506913"/>
          <p14:tracePt t="19625" x="4486275" y="4486275"/>
          <p14:tracePt t="19627" x="4486275" y="4467225"/>
          <p14:tracePt t="19641" x="4475163" y="4416425"/>
          <p14:tracePt t="19658" x="4475163" y="4364038"/>
          <p14:tracePt t="19660" x="4475163" y="4344988"/>
          <p14:tracePt t="19675" x="4475163" y="4324350"/>
          <p14:tracePt t="19677" x="4475163" y="4292600"/>
          <p14:tracePt t="19691" x="4486275" y="4262438"/>
          <p14:tracePt t="19709" x="4486275" y="4191000"/>
          <p14:tracePt t="19711" x="4506913" y="4170363"/>
          <p14:tracePt t="19725" x="4516438" y="4140200"/>
          <p14:tracePt t="19726" x="4516438" y="4110038"/>
          <p14:tracePt t="19741" x="4557713" y="4017963"/>
          <p14:tracePt t="19759" x="4618038" y="3895725"/>
          <p14:tracePt t="19761" x="4659313" y="3833813"/>
          <p14:tracePt t="19775" x="4740275" y="3690938"/>
          <p14:tracePt t="19792" x="4852988" y="3529013"/>
          <p14:tracePt t="19809" x="5076825" y="3273425"/>
          <p14:tracePt t="19812" x="5148263" y="3201988"/>
          <p14:tracePt t="19816" x="5230813" y="3130550"/>
          <p14:tracePt t="19825" x="5302250" y="3089275"/>
          <p14:tracePt t="19843" x="5445125" y="2978150"/>
          <p14:tracePt t="19858" x="5597525" y="2906713"/>
          <p14:tracePt t="19875" x="5791200" y="2814638"/>
          <p14:tracePt t="19892" x="5994400" y="2763838"/>
          <p14:tracePt t="19894" x="6045200" y="2752725"/>
          <p14:tracePt t="19909" x="6188075" y="2722563"/>
          <p14:tracePt t="19925" x="6291263" y="2722563"/>
          <p14:tracePt t="19928" x="6372225" y="2722563"/>
          <p14:tracePt t="19942" x="6413500" y="2722563"/>
          <p14:tracePt t="19945" x="6473825" y="2722563"/>
          <p14:tracePt t="19959" x="6515100" y="2722563"/>
          <p14:tracePt t="19975" x="6586538" y="2743200"/>
          <p14:tracePt t="19978" x="6626225" y="2763838"/>
          <p14:tracePt t="19992" x="6708775" y="2784475"/>
          <p14:tracePt t="19994" x="6891338" y="2844800"/>
          <p14:tracePt t="20008" x="7156450" y="2946400"/>
          <p14:tracePt t="20011" x="7259638" y="3008313"/>
          <p14:tracePt t="20025" x="7331075" y="3049588"/>
          <p14:tracePt t="20041" x="7554913" y="3201988"/>
          <p14:tracePt t="20058" x="7677150" y="3294063"/>
          <p14:tracePt t="20075" x="7769225" y="3354388"/>
          <p14:tracePt t="20091" x="7789863" y="3386138"/>
          <p14:tracePt t="20108" x="7808913" y="3416300"/>
          <p14:tracePt t="20125" x="7829550" y="3446463"/>
          <p14:tracePt t="20142" x="7861300" y="3478213"/>
          <p14:tracePt t="20145" x="7870825" y="3497263"/>
          <p14:tracePt t="20160" x="7880350" y="3517900"/>
          <p14:tracePt t="20174" x="7891463" y="3559175"/>
          <p14:tracePt t="20192" x="7900988" y="3589338"/>
          <p14:tracePt t="20194" x="7912100" y="3609975"/>
          <p14:tracePt t="20208" x="7921625" y="3640138"/>
          <p14:tracePt t="20210" x="7921625" y="3671888"/>
          <p14:tracePt t="20225" x="7921625" y="3752850"/>
          <p14:tracePt t="20242" x="7921625" y="3925888"/>
          <p14:tracePt t="20244" x="7912100" y="4017963"/>
          <p14:tracePt t="20258" x="7900988" y="4098925"/>
          <p14:tracePt t="20275" x="7799388" y="4446588"/>
          <p14:tracePt t="20292" x="7718425" y="4640263"/>
          <p14:tracePt t="20308" x="7656513" y="4721225"/>
          <p14:tracePt t="20325" x="7575550" y="4843463"/>
          <p14:tracePt t="20342" x="7504113" y="4946650"/>
          <p14:tracePt t="20344" x="7473950" y="4976813"/>
          <p14:tracePt t="20358" x="7381875" y="5068888"/>
          <p14:tracePt t="20375" x="7299325" y="5129213"/>
          <p14:tracePt t="20377" x="7227888" y="5180013"/>
          <p14:tracePt t="20391" x="7065963" y="5262563"/>
          <p14:tracePt t="20408" x="6962775" y="5313363"/>
          <p14:tracePt t="20425" x="6902450" y="5343525"/>
          <p14:tracePt t="20442" x="6872288" y="5353050"/>
          <p14:tracePt t="20459" x="6861175" y="5364163"/>
          <p14:tracePt t="20476" x="6851650" y="5364163"/>
          <p14:tracePt t="20492" x="6840538" y="5373688"/>
          <p14:tracePt t="20509" x="6831013" y="5373688"/>
          <p14:tracePt t="20511" x="6810375" y="5373688"/>
          <p14:tracePt t="20526" x="6800850" y="5384800"/>
          <p14:tracePt t="20542" x="6789738" y="5384800"/>
          <p14:tracePt t="20546" x="6780213" y="5394325"/>
          <p14:tracePt t="20559" x="6769100" y="5405438"/>
          <p14:tracePt t="20575" x="6759575" y="5414963"/>
          <p14:tracePt t="20592" x="6750050" y="5414963"/>
          <p14:tracePt t="20593" x="6738938" y="5435600"/>
          <p14:tracePt t="20609" x="6729413" y="5435600"/>
          <p14:tracePt t="20625" x="6729413" y="5445125"/>
          <p14:tracePt t="20642" x="6708775" y="5456238"/>
          <p14:tracePt t="20658" x="6697663" y="5456238"/>
          <p14:tracePt t="20660" x="6697663" y="5465763"/>
          <p14:tracePt t="20675" x="6697663" y="5476875"/>
          <p14:tracePt t="20692" x="6697663" y="5486400"/>
          <p14:tracePt t="20694" x="6688138" y="5495925"/>
          <p14:tracePt t="20735" x="6688138" y="5507038"/>
          <p14:tracePt t="20756" x="6688138" y="5516563"/>
          <p14:tracePt t="24683" x="6586538" y="5507038"/>
          <p14:tracePt t="24690" x="6392863" y="5465763"/>
          <p14:tracePt t="24697" x="6148388" y="5405438"/>
          <p14:tracePt t="24708" x="5954713" y="5353050"/>
          <p14:tracePt t="24724" x="5749925" y="5283200"/>
          <p14:tracePt t="24726" x="5668963" y="5241925"/>
          <p14:tracePt t="24743" x="5505450" y="5140325"/>
          <p14:tracePt t="24757" x="5413375" y="5078413"/>
          <p14:tracePt t="24775" x="5180013" y="4854575"/>
          <p14:tracePt t="24792" x="5016500" y="4691063"/>
          <p14:tracePt t="24807" x="4811713" y="4467225"/>
          <p14:tracePt t="24825" x="4527550" y="4068763"/>
          <p14:tracePt t="24843" x="4403725" y="3875088"/>
          <p14:tracePt t="24858" x="4343400" y="3752850"/>
          <p14:tracePt t="24860" x="4302125" y="3640138"/>
          <p14:tracePt t="24875" x="4221163" y="3457575"/>
          <p14:tracePt t="24891" x="4170363" y="3252788"/>
          <p14:tracePt t="24908" x="4149725" y="3028950"/>
          <p14:tracePt t="24909" x="4149725" y="2936875"/>
          <p14:tracePt t="24926" x="4179888" y="2763838"/>
          <p14:tracePt t="24943" x="4191000" y="2692400"/>
          <p14:tracePt t="24958" x="4210050" y="2590800"/>
          <p14:tracePt t="24975" x="4230688" y="2549525"/>
          <p14:tracePt t="24976" x="4230688" y="2528888"/>
          <p14:tracePt t="24993" x="4241800" y="2487613"/>
          <p14:tracePt t="25008" x="4271963" y="2447925"/>
          <p14:tracePt t="25025" x="4292600" y="2397125"/>
          <p14:tracePt t="25026" x="4302125" y="2376488"/>
          <p14:tracePt t="25042" x="4322763" y="2335213"/>
          <p14:tracePt t="25058" x="4322763" y="2305050"/>
          <p14:tracePt t="25061" x="4322763" y="2293938"/>
          <p14:tracePt t="25074" x="4332288" y="2274888"/>
          <p14:tracePt t="25091" x="4332288" y="2233613"/>
          <p14:tracePt t="25108" x="4332288" y="2203450"/>
          <p14:tracePt t="25109" x="4332288" y="2192338"/>
          <p14:tracePt t="25125" x="4313238" y="2151063"/>
          <p14:tracePt t="25141" x="4292600" y="2132013"/>
          <p14:tracePt t="25159" x="4262438" y="2100263"/>
          <p14:tracePt t="25175" x="4230688" y="2079625"/>
          <p14:tracePt t="25191" x="4200525" y="2060575"/>
          <p14:tracePt t="25207" x="4170363" y="2019300"/>
          <p14:tracePt t="25224" x="4087813" y="1968500"/>
          <p14:tracePt t="25242" x="3976688" y="1897063"/>
          <p14:tracePt t="25258" x="3935413" y="1855788"/>
          <p14:tracePt t="25275" x="3884613" y="1814513"/>
          <p14:tracePt t="25277" x="3854450" y="1795463"/>
          <p14:tracePt t="25291" x="3833813" y="1774825"/>
          <p14:tracePt t="25308" x="3803650" y="1743075"/>
          <p14:tracePt t="25325" x="3783013" y="1712913"/>
          <p14:tracePt t="25341" x="3771900" y="1703388"/>
          <p14:tracePt t="25343" x="3771900" y="1692275"/>
          <p14:tracePt t="25357" x="3762375" y="1682750"/>
          <p14:tracePt t="25375" x="3751263" y="1673225"/>
          <p14:tracePt t="25377" x="3741738" y="1662113"/>
          <p14:tracePt t="25391" x="3741738" y="1652588"/>
          <p14:tracePt t="25418" x="3732213" y="1641475"/>
          <p14:tracePt t="25446" x="3732213" y="1631950"/>
          <p14:tracePt t="25489" x="3732213" y="1620838"/>
          <p14:tracePt t="25560" x="3741738" y="1620838"/>
          <p14:tracePt t="25565" x="3751263" y="1620838"/>
          <p14:tracePt t="25575" x="3762375" y="1620838"/>
          <p14:tracePt t="25592" x="3803650" y="1620838"/>
          <p14:tracePt t="25594" x="3822700" y="1620838"/>
          <p14:tracePt t="25609" x="3854450" y="1620838"/>
          <p14:tracePt t="25611" x="3884613" y="1620838"/>
          <p14:tracePt t="25626" x="3944938" y="1620838"/>
          <p14:tracePt t="25630" x="3976688" y="1631950"/>
          <p14:tracePt t="25641" x="4006850" y="1631950"/>
          <p14:tracePt t="25643" x="4037013" y="1641475"/>
          <p14:tracePt t="25658" x="4087813" y="1641475"/>
          <p14:tracePt t="25674" x="4119563" y="1652588"/>
          <p14:tracePt t="25691" x="4179888" y="1662113"/>
          <p14:tracePt t="25693" x="4221163" y="1662113"/>
          <p14:tracePt t="25707" x="4281488" y="1662113"/>
          <p14:tracePt t="25724" x="4352925" y="1662113"/>
          <p14:tracePt t="25741" x="4414838" y="1673225"/>
          <p14:tracePt t="25758" x="4475163" y="1673225"/>
          <p14:tracePt t="25775" x="4527550" y="1682750"/>
          <p14:tracePt t="25777" x="4557713" y="1692275"/>
          <p14:tracePt t="25791" x="4597400" y="1692275"/>
          <p14:tracePt t="25807" x="4638675" y="1692275"/>
          <p14:tracePt t="25825" x="4721225" y="1703388"/>
          <p14:tracePt t="25842" x="4772025" y="1703388"/>
          <p14:tracePt t="25858" x="4811713" y="1703388"/>
          <p14:tracePt t="25875" x="4843463" y="1703388"/>
          <p14:tracePt t="25892" x="4965700" y="1703388"/>
          <p14:tracePt t="25907" x="5037138" y="1703388"/>
          <p14:tracePt t="25909" x="5097463" y="1703388"/>
          <p14:tracePt t="25925" x="5210175" y="1703388"/>
          <p14:tracePt t="25943" x="5281613" y="1703388"/>
          <p14:tracePt t="25947" x="5311775" y="1703388"/>
          <p14:tracePt t="25958" x="5383213" y="1703388"/>
          <p14:tracePt t="25974" x="5445125" y="1703388"/>
          <p14:tracePt t="25990" x="5495925" y="1703388"/>
          <p14:tracePt t="26009" x="5567363" y="1703388"/>
          <p14:tracePt t="26024" x="5627688" y="1703388"/>
          <p14:tracePt t="26041" x="5668963" y="1712913"/>
          <p14:tracePt t="26045" x="5689600" y="1712913"/>
          <p14:tracePt t="26058" x="5729288" y="1724025"/>
          <p14:tracePt t="26075" x="5770563" y="1724025"/>
          <p14:tracePt t="26078" x="5791200" y="1724025"/>
          <p14:tracePt t="26091" x="5811838" y="1724025"/>
          <p14:tracePt t="26093" x="5821363" y="1724025"/>
          <p14:tracePt t="26108" x="5872163" y="1733550"/>
          <p14:tracePt t="26124" x="5994400" y="1743075"/>
          <p14:tracePt t="26142" x="6086475" y="1763713"/>
          <p14:tracePt t="26144" x="6127750" y="1763713"/>
          <p14:tracePt t="26158" x="6188075" y="1774825"/>
          <p14:tracePt t="26174" x="6238875" y="1774825"/>
          <p14:tracePt t="26192" x="6300788" y="1774825"/>
          <p14:tracePt t="26208" x="6351588" y="1774825"/>
          <p14:tracePt t="26225" x="6381750" y="1774825"/>
          <p14:tracePt t="26227" x="6392863" y="1774825"/>
          <p14:tracePt t="26241" x="6423025" y="1774825"/>
          <p14:tracePt t="26258" x="6443663" y="1774825"/>
          <p14:tracePt t="26260" x="6453188" y="1774825"/>
          <p14:tracePt t="26275" x="6464300" y="1774825"/>
          <p14:tracePt t="26291" x="6494463" y="1784350"/>
          <p14:tracePt t="26308" x="6515100" y="1795463"/>
          <p14:tracePt t="26311" x="6524625" y="1795463"/>
          <p14:tracePt t="26317" x="6535738" y="1795463"/>
          <p14:tracePt t="26325" x="6556375" y="1795463"/>
          <p14:tracePt t="26342" x="6575425" y="1795463"/>
          <p14:tracePt t="26345" x="6596063" y="1804988"/>
          <p14:tracePt t="26359" x="6657975" y="1804988"/>
          <p14:tracePt t="26375" x="6718300" y="1804988"/>
          <p14:tracePt t="26392" x="6851650" y="1804988"/>
          <p14:tracePt t="26407" x="6953250" y="1795463"/>
          <p14:tracePt t="26424" x="7065963" y="1784350"/>
          <p14:tracePt t="26441" x="7116763" y="1784350"/>
          <p14:tracePt t="26458" x="7156450" y="1784350"/>
          <p14:tracePt t="26474" x="7188200" y="1763713"/>
          <p14:tracePt t="26491" x="7218363" y="1763713"/>
          <p14:tracePt t="26493" x="7248525" y="1763713"/>
          <p14:tracePt t="26508" x="7310438" y="1743075"/>
          <p14:tracePt t="26525" x="7361238" y="1733550"/>
          <p14:tracePt t="26529" x="7391400" y="1724025"/>
          <p14:tracePt t="26541" x="7421563" y="1724025"/>
          <p14:tracePt t="26559" x="7534275" y="1703388"/>
          <p14:tracePt t="26575" x="7656513" y="1692275"/>
          <p14:tracePt t="26577" x="7697788" y="1682750"/>
          <p14:tracePt t="26592" x="7769225" y="1682750"/>
          <p14:tracePt t="26595" x="7808913" y="1673225"/>
          <p14:tracePt t="26608" x="7880350" y="1673225"/>
          <p14:tracePt t="26624" x="7951788" y="1673225"/>
          <p14:tracePt t="26641" x="8034338" y="1673225"/>
          <p14:tracePt t="26658" x="8064500" y="1673225"/>
          <p14:tracePt t="26674" x="8074025" y="1673225"/>
          <p14:tracePt t="26677" x="8094663" y="1673225"/>
          <p14:tracePt t="26691" x="8105775" y="1673225"/>
          <p14:tracePt t="26708" x="8126413" y="1673225"/>
          <p14:tracePt t="26711" x="8135938" y="1673225"/>
          <p14:tracePt t="26725" x="8145463" y="1673225"/>
          <p14:tracePt t="26728" x="8156575" y="1673225"/>
          <p14:tracePt t="26731" x="8177213" y="1673225"/>
          <p14:tracePt t="26744" x="8186738" y="1673225"/>
          <p14:tracePt t="26758" x="8197850" y="1673225"/>
          <p14:tracePt t="26760" x="8207375" y="1673225"/>
          <p14:tracePt t="26775" x="8237538" y="1673225"/>
          <p14:tracePt t="26791" x="8267700" y="1673225"/>
          <p14:tracePt t="26808" x="8278813" y="1673225"/>
          <p14:tracePt t="26826" x="8308975" y="1673225"/>
          <p14:tracePt t="26830" x="8329613" y="1673225"/>
          <p14:tracePt t="26843" x="8339138" y="1673225"/>
          <p14:tracePt t="26859" x="8359775" y="1673225"/>
          <p14:tracePt t="26866" x="8370888" y="1673225"/>
          <p14:tracePt t="26874" x="8380413" y="1673225"/>
          <p14:tracePt t="26893" x="8401050" y="1673225"/>
          <p14:tracePt t="26913" x="8410575" y="1673225"/>
          <p14:tracePt t="26928" x="8421688" y="1673225"/>
          <p14:tracePt t="26941" x="8431213" y="1673225"/>
          <p14:tracePt t="26958" x="8442325" y="1682750"/>
          <p14:tracePt t="26977" x="8451850" y="1682750"/>
          <p14:tracePt t="27005" x="8462963" y="1682750"/>
          <p14:tracePt t="27020" x="8472488" y="1682750"/>
          <p14:tracePt t="27062" x="8482013" y="1682750"/>
          <p14:tracePt t="31619" x="8513763" y="1774825"/>
          <p14:tracePt t="31627" x="8543925" y="1897063"/>
          <p14:tracePt t="31634" x="8574088" y="1989138"/>
          <p14:tracePt t="31642" x="8604250" y="2070100"/>
          <p14:tracePt t="31658" x="8645525" y="2162175"/>
          <p14:tracePt t="31674" x="8666163" y="2243138"/>
          <p14:tracePt t="31692" x="8675688" y="2325688"/>
          <p14:tracePt t="31696" x="8696325" y="2427288"/>
          <p14:tracePt t="31708" x="8726488" y="2540000"/>
          <p14:tracePt t="31725" x="8747125" y="2784475"/>
          <p14:tracePt t="31727" x="8747125" y="2876550"/>
          <p14:tracePt t="31740" x="8696325" y="3089275"/>
          <p14:tracePt t="31759" x="8666163" y="3181350"/>
          <p14:tracePt t="31762" x="8636000" y="3252788"/>
          <p14:tracePt t="31776" x="8594725" y="3344863"/>
          <p14:tracePt t="31778" x="8553450" y="3425825"/>
          <p14:tracePt t="31792" x="8523288" y="3478213"/>
          <p14:tracePt t="31794" x="8482013" y="3538538"/>
          <p14:tracePt t="31797" x="8431213" y="3600450"/>
          <p14:tracePt t="31807" x="8391525" y="3651250"/>
          <p14:tracePt t="31825" x="8166100" y="3844925"/>
          <p14:tracePt t="31841" x="8004175" y="3967163"/>
          <p14:tracePt t="31859" x="7748588" y="4140200"/>
          <p14:tracePt t="31860" x="7534275" y="4241800"/>
          <p14:tracePt t="31874" x="7421563" y="4283075"/>
          <p14:tracePt t="31892" x="7015163" y="4467225"/>
          <p14:tracePt t="31908" x="6769100" y="4538663"/>
          <p14:tracePt t="31925" x="6473825" y="4610100"/>
          <p14:tracePt t="31941" x="6219825" y="4660900"/>
          <p14:tracePt t="31959" x="5934075" y="4681538"/>
          <p14:tracePt t="31974" x="5627688" y="4700588"/>
          <p14:tracePt t="31991" x="5332413" y="4711700"/>
          <p14:tracePt t="32007" x="5076825" y="4711700"/>
          <p14:tracePt t="32024" x="4772025" y="4711700"/>
          <p14:tracePt t="32041" x="4618038" y="4681538"/>
          <p14:tracePt t="32059" x="4445000" y="4629150"/>
          <p14:tracePt t="32061" x="4322763" y="4589463"/>
          <p14:tracePt t="32075" x="4159250" y="4506913"/>
          <p14:tracePt t="32091" x="4067175" y="4467225"/>
          <p14:tracePt t="32093" x="4048125" y="4446588"/>
          <p14:tracePt t="32108" x="3986213" y="4395788"/>
          <p14:tracePt t="32124" x="3956050" y="4354513"/>
          <p14:tracePt t="32141" x="3894138" y="4252913"/>
          <p14:tracePt t="32144" x="3884613" y="4181475"/>
          <p14:tracePt t="32158" x="3894138" y="3937000"/>
          <p14:tracePt t="32174" x="4129088" y="3425825"/>
          <p14:tracePt t="32176" x="4292600" y="3201988"/>
          <p14:tracePt t="32191" x="4862513" y="2609850"/>
          <p14:tracePt t="32208" x="5341938" y="2263775"/>
          <p14:tracePt t="32211" x="5699125" y="2060575"/>
          <p14:tracePt t="32225" x="6127750" y="1846263"/>
          <p14:tracePt t="32227" x="6342063" y="1743075"/>
          <p14:tracePt t="32241" x="6962775" y="1477963"/>
          <p14:tracePt t="32257" x="7524750" y="1316038"/>
          <p14:tracePt t="32260" x="7932738" y="1244600"/>
          <p14:tracePt t="32274" x="8156575" y="1223963"/>
          <p14:tracePt t="32292" x="9175750" y="1274763"/>
          <p14:tracePt t="32307" x="9502775" y="1346200"/>
          <p14:tracePt t="32325" x="9929813" y="1509713"/>
          <p14:tracePt t="32327" x="10052050" y="1570038"/>
          <p14:tracePt t="32341" x="10358438" y="1724025"/>
          <p14:tracePt t="32359" x="10623550" y="1927225"/>
          <p14:tracePt t="32361" x="10745788" y="2039938"/>
          <p14:tracePt t="32374" x="10918825" y="2222500"/>
          <p14:tracePt t="32391" x="11082338" y="2416175"/>
          <p14:tracePt t="32394" x="11123613" y="2508250"/>
          <p14:tracePt t="32408" x="11195050" y="2620963"/>
          <p14:tracePt t="32411" x="11215688" y="2701925"/>
          <p14:tracePt t="32426" x="11266488" y="2844800"/>
          <p14:tracePt t="32429" x="11276013" y="2916238"/>
          <p14:tracePt t="32441" x="11285538" y="2967038"/>
          <p14:tracePt t="32458" x="11326813" y="3151188"/>
          <p14:tracePt t="32475" x="11326813" y="3273425"/>
          <p14:tracePt t="32491" x="11317288" y="3457575"/>
          <p14:tracePt t="32493" x="11296650" y="3559175"/>
          <p14:tracePt t="32508" x="11234738" y="3813175"/>
          <p14:tracePt t="32526" x="11153775" y="4017963"/>
          <p14:tracePt t="32528" x="11133138" y="4079875"/>
          <p14:tracePt t="32542" x="11091863" y="4149725"/>
          <p14:tracePt t="32545" x="11052175" y="4211638"/>
          <p14:tracePt t="32558" x="11001375" y="4313238"/>
          <p14:tracePt t="32575" x="10929938" y="4405313"/>
          <p14:tracePt t="32591" x="10888663" y="4467225"/>
          <p14:tracePt t="32608" x="10847388" y="4518025"/>
          <p14:tracePt t="32625" x="10807700" y="4557713"/>
          <p14:tracePt t="32627" x="10775950" y="4589463"/>
          <p14:tracePt t="32643" x="10745788" y="4629150"/>
          <p14:tracePt t="32658" x="10704513" y="4670425"/>
          <p14:tracePt t="32675" x="10685463" y="4700588"/>
          <p14:tracePt t="32692" x="10653713" y="4732338"/>
          <p14:tracePt t="32708" x="10633075" y="4741863"/>
          <p14:tracePt t="32725" x="10633075" y="4751388"/>
          <p14:tracePt t="32728" x="10623550" y="4751388"/>
          <p14:tracePt t="32742" x="10614025" y="4762500"/>
          <p14:tracePt t="32745" x="10602913" y="4762500"/>
          <p14:tracePt t="32766" x="10602913" y="4772025"/>
          <p14:tracePt t="32787" x="10593388" y="4772025"/>
          <p14:tracePt t="32802" x="10593388" y="4783138"/>
          <p14:tracePt t="34011" x="10460038" y="4813300"/>
          <p14:tracePt t="34019" x="10134600" y="4884738"/>
          <p14:tracePt t="34027" x="9786938" y="4935538"/>
          <p14:tracePt t="34041" x="9502775" y="4965700"/>
          <p14:tracePt t="34058" x="8656638" y="5078413"/>
          <p14:tracePt t="34074" x="8085138" y="5129213"/>
          <p14:tracePt t="34090" x="7545388" y="5159375"/>
          <p14:tracePt t="34108" x="7004050" y="5170488"/>
          <p14:tracePt t="34111" x="6718300" y="5170488"/>
          <p14:tracePt t="34125" x="6167438" y="5221288"/>
          <p14:tracePt t="34142" x="5699125" y="5283200"/>
          <p14:tracePt t="34158" x="5230813" y="5334000"/>
          <p14:tracePt t="34176" x="4995863" y="5364163"/>
          <p14:tracePt t="34180" x="4730750" y="5394325"/>
          <p14:tracePt t="34192" x="4302125" y="5424488"/>
          <p14:tracePt t="34208" x="3986213" y="5435600"/>
          <p14:tracePt t="34212" x="3783013" y="5435600"/>
          <p14:tracePt t="34225" x="3589338" y="5435600"/>
          <p14:tracePt t="34228" x="3303588" y="5414963"/>
          <p14:tracePt t="34242" x="2833688" y="5373688"/>
          <p14:tracePt t="34258" x="2344738" y="5262563"/>
          <p14:tracePt t="34274" x="1793875" y="5099050"/>
          <p14:tracePt t="34292" x="1039813" y="4762500"/>
          <p14:tracePt t="34308" x="601663" y="4506913"/>
          <p14:tracePt t="34325" x="244475" y="42021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EE08AD-1753-96C5-1252-DC17B099FCEA}"/>
              </a:ext>
            </a:extLst>
          </p:cNvPr>
          <p:cNvPicPr>
            <a:picLocks noChangeAspect="1"/>
          </p:cNvPicPr>
          <p:nvPr/>
        </p:nvPicPr>
        <p:blipFill>
          <a:blip r:embed="rId2"/>
          <a:stretch>
            <a:fillRect/>
          </a:stretch>
        </p:blipFill>
        <p:spPr>
          <a:xfrm>
            <a:off x="2199190" y="347240"/>
            <a:ext cx="12083970" cy="5778409"/>
          </a:xfrm>
          <a:prstGeom prst="rect">
            <a:avLst/>
          </a:prstGeom>
        </p:spPr>
      </p:pic>
      <p:sp>
        <p:nvSpPr>
          <p:cNvPr id="5" name="Rectangle 1">
            <a:extLst>
              <a:ext uri="{FF2B5EF4-FFF2-40B4-BE49-F238E27FC236}">
                <a16:creationId xmlns:a16="http://schemas.microsoft.com/office/drawing/2014/main" id="{BE8A9DB9-B50D-51DA-A65B-059FE80772D1}"/>
              </a:ext>
            </a:extLst>
          </p:cNvPr>
          <p:cNvSpPr>
            <a:spLocks noChangeArrowheads="1"/>
          </p:cNvSpPr>
          <p:nvPr/>
        </p:nvSpPr>
        <p:spPr bwMode="auto">
          <a:xfrm>
            <a:off x="2199190" y="6459996"/>
            <a:ext cx="121997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SUM(CASE WHEN ... THEN 1 ELSE 0 END):</a:t>
            </a:r>
            <a:r>
              <a:rPr kumimoji="0" lang="en-US" altLang="en-US" sz="1800" b="0" i="0" u="none" strike="noStrike" cap="none" normalizeH="0" baseline="0">
                <a:ln>
                  <a:noFill/>
                </a:ln>
                <a:solidFill>
                  <a:schemeClr val="tx1"/>
                </a:solidFill>
                <a:effectLst/>
                <a:latin typeface="Arial" panose="020B0604020202020204" pitchFamily="34" charset="0"/>
              </a:rPr>
              <a:t> This counts the number of NULL values in each column by summing 1 for each NULL and 0 otherwise.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AS [column]_nulls:</a:t>
            </a:r>
            <a:r>
              <a:rPr kumimoji="0" lang="en-US" altLang="en-US" sz="1800" b="0" i="0" u="none" strike="noStrike" cap="none" normalizeH="0" baseline="0">
                <a:ln>
                  <a:noFill/>
                </a:ln>
                <a:solidFill>
                  <a:schemeClr val="tx1"/>
                </a:solidFill>
                <a:effectLst/>
                <a:latin typeface="Arial" panose="020B0604020202020204" pitchFamily="34" charset="0"/>
              </a:rPr>
              <a:t> This assigns a label to the output of each column's NULL count for readability. </a:t>
            </a:r>
          </a:p>
        </p:txBody>
      </p:sp>
    </p:spTree>
    <p:extLst>
      <p:ext uri="{BB962C8B-B14F-4D97-AF65-F5344CB8AC3E}">
        <p14:creationId xmlns:p14="http://schemas.microsoft.com/office/powerpoint/2010/main" val="499962909"/>
      </p:ext>
    </p:extLst>
  </p:cSld>
  <p:clrMapOvr>
    <a:masterClrMapping/>
  </p:clrMapOvr>
  <mc:AlternateContent xmlns:mc="http://schemas.openxmlformats.org/markup-compatibility/2006" xmlns:p14="http://schemas.microsoft.com/office/powerpoint/2010/main">
    <mc:Choice Requires="p14">
      <p:transition spd="slow" p14:dur="2000" advTm="64758"/>
    </mc:Choice>
    <mc:Fallback xmlns="">
      <p:transition spd="slow" advTm="64758"/>
    </mc:Fallback>
  </mc:AlternateContent>
  <p:extLst>
    <p:ext uri="{3A86A75C-4F4B-4683-9AE1-C65F6400EC91}">
      <p14:laserTraceLst xmlns:p14="http://schemas.microsoft.com/office/powerpoint/2010/main">
        <p14:tracePtLst>
          <p14:tracePt t="1011" x="3027363" y="7454900"/>
          <p14:tracePt t="1025" x="2997200" y="7169150"/>
          <p14:tracePt t="1028" x="2967038" y="6853238"/>
          <p14:tracePt t="1041" x="2916238" y="6200775"/>
          <p14:tracePt t="1058" x="2886075" y="5599113"/>
          <p14:tracePt t="1074" x="2865438" y="4875213"/>
          <p14:tracePt t="1091" x="2865438" y="4241800"/>
          <p14:tracePt t="1108" x="2886075" y="3702050"/>
          <p14:tracePt t="1124" x="2925763" y="3201988"/>
          <p14:tracePt t="1142" x="3027363" y="2620963"/>
          <p14:tracePt t="1159" x="3059113" y="2427288"/>
          <p14:tracePt t="1175" x="3089275" y="2335213"/>
          <p14:tracePt t="1177" x="3109913" y="2233613"/>
          <p14:tracePt t="1191" x="3170238" y="2060575"/>
          <p14:tracePt t="1208" x="3232150" y="1897063"/>
          <p14:tracePt t="1225" x="3273425" y="1784350"/>
          <p14:tracePt t="1241" x="3324225" y="1682750"/>
          <p14:tracePt t="1244" x="3354388" y="1631950"/>
          <p14:tracePt t="1258" x="3384550" y="1570038"/>
          <p14:tracePt t="1260" x="3414713" y="1498600"/>
          <p14:tracePt t="1275" x="3467100" y="1376363"/>
          <p14:tracePt t="1291" x="3506788" y="1265238"/>
          <p14:tracePt t="1308" x="3538538" y="1162050"/>
          <p14:tracePt t="1325" x="3557588" y="1060450"/>
          <p14:tracePt t="1342" x="3568700" y="1000125"/>
          <p14:tracePt t="1344" x="3578225" y="979488"/>
          <p14:tracePt t="1358" x="3578225" y="968375"/>
          <p14:tracePt t="1361" x="3578225" y="958850"/>
          <p14:tracePt t="1377" x="3578225" y="947738"/>
          <p14:tracePt t="1394" x="3578225" y="938213"/>
          <p14:tracePt t="1432" x="3578225" y="928688"/>
          <p14:tracePt t="1491" x="3589338" y="928688"/>
          <p14:tracePt t="1500" x="3598863" y="938213"/>
          <p14:tracePt t="1510" x="3619500" y="979488"/>
          <p14:tracePt t="1516" x="3629025" y="1000125"/>
          <p14:tracePt t="1525" x="3640138" y="1019175"/>
          <p14:tracePt t="1542" x="3670300" y="1081088"/>
          <p14:tracePt t="1546" x="3679825" y="1111250"/>
          <p14:tracePt t="1552" x="3690938" y="1141413"/>
          <p14:tracePt t="1561" x="3711575" y="1162050"/>
          <p14:tracePt t="1574" x="3721100" y="1223963"/>
          <p14:tracePt t="1591" x="3741738" y="1265238"/>
          <p14:tracePt t="1592" x="3741738" y="1274763"/>
          <p14:tracePt t="1607" x="3751263" y="1316038"/>
          <p14:tracePt t="1624" x="3771900" y="1346200"/>
          <p14:tracePt t="1641" x="3771900" y="1387475"/>
          <p14:tracePt t="1643" x="3771900" y="1397000"/>
          <p14:tracePt t="1657" x="3783013" y="1406525"/>
          <p14:tracePt t="1674" x="3792538" y="1427163"/>
          <p14:tracePt t="1677" x="3792538" y="1438275"/>
          <p14:tracePt t="1691" x="3792538" y="1458913"/>
          <p14:tracePt t="1708" x="3792538" y="1468438"/>
          <p14:tracePt t="1724" x="3792538" y="1477963"/>
          <p14:tracePt t="1741" x="3792538" y="1489075"/>
          <p14:tracePt t="1758" x="3792538" y="1498600"/>
          <p14:tracePt t="1781" x="3792538" y="1509713"/>
          <p14:tracePt t="2743" x="3833813" y="1509713"/>
          <p14:tracePt t="2750" x="3935413" y="1498600"/>
          <p14:tracePt t="2759" x="4027488" y="1489075"/>
          <p14:tracePt t="2761" x="4129088" y="1489075"/>
          <p14:tracePt t="2775" x="4241800" y="1477963"/>
          <p14:tracePt t="2791" x="4352925" y="1477963"/>
          <p14:tracePt t="2807" x="4465638" y="1468438"/>
          <p14:tracePt t="2824" x="4629150" y="1468438"/>
          <p14:tracePt t="2841" x="4740275" y="1468438"/>
          <p14:tracePt t="2858" x="4843463" y="1468438"/>
          <p14:tracePt t="2860" x="4924425" y="1468438"/>
          <p14:tracePt t="2874" x="4975225" y="1468438"/>
          <p14:tracePt t="2876" x="5037138" y="1468438"/>
          <p14:tracePt t="2891" x="5108575" y="1468438"/>
          <p14:tracePt t="2909" x="5199063" y="1468438"/>
          <p14:tracePt t="2925" x="5270500" y="1468438"/>
          <p14:tracePt t="2941" x="5341938" y="1468438"/>
          <p14:tracePt t="2944" x="5373688" y="1468438"/>
          <p14:tracePt t="2958" x="5505450" y="1468438"/>
          <p14:tracePt t="2974" x="5627688" y="1468438"/>
          <p14:tracePt t="2992" x="5780088" y="1477963"/>
          <p14:tracePt t="3008" x="5922963" y="1489075"/>
          <p14:tracePt t="3025" x="5994400" y="1498600"/>
          <p14:tracePt t="3042" x="6076950" y="1498600"/>
          <p14:tracePt t="3058" x="6107113" y="1509713"/>
          <p14:tracePt t="3076" x="6167438" y="1509713"/>
          <p14:tracePt t="3084" x="6199188" y="1509713"/>
          <p14:tracePt t="3093" x="6219825" y="1519238"/>
          <p14:tracePt t="3108" x="6280150" y="1519238"/>
          <p14:tracePt t="3126" x="6432550" y="1539875"/>
          <p14:tracePt t="3132" x="6484938" y="1539875"/>
          <p14:tracePt t="3140" x="6524625" y="1549400"/>
          <p14:tracePt t="3157" x="6596063" y="1560513"/>
          <p14:tracePt t="3175" x="6718300" y="1570038"/>
          <p14:tracePt t="3191" x="6769100" y="1581150"/>
          <p14:tracePt t="3208" x="6831013" y="1601788"/>
          <p14:tracePt t="3210" x="6861175" y="1601788"/>
          <p14:tracePt t="3225" x="6891338" y="1611313"/>
          <p14:tracePt t="3241" x="6932613" y="1620838"/>
          <p14:tracePt t="3258" x="6994525" y="1641475"/>
          <p14:tracePt t="3274" x="7034213" y="1652588"/>
          <p14:tracePt t="3291" x="7065963" y="1652588"/>
          <p14:tracePt t="3293" x="7085013" y="1673225"/>
          <p14:tracePt t="3309" x="7096125" y="1673225"/>
          <p14:tracePt t="3325" x="7116763" y="1682750"/>
          <p14:tracePt t="3340" x="7126288" y="1682750"/>
          <p14:tracePt t="3341" x="7126288" y="1692275"/>
          <p14:tracePt t="3357" x="7137400" y="1692275"/>
          <p14:tracePt t="3378" x="7156450" y="1703388"/>
          <p14:tracePt t="3399" x="7167563" y="1703388"/>
          <p14:tracePt t="3427" x="7177088" y="1703388"/>
          <p14:tracePt t="3448" x="7188200" y="1703388"/>
          <p14:tracePt t="3470" x="7197725" y="1703388"/>
          <p14:tracePt t="3660" x="7188200" y="1703388"/>
          <p14:tracePt t="3679" x="7177088" y="1703388"/>
          <p14:tracePt t="3716" x="7167563" y="1703388"/>
          <p14:tracePt t="3743" x="7156450" y="1703388"/>
          <p14:tracePt t="3749" x="7156450" y="1692275"/>
          <p14:tracePt t="3763" x="7146925" y="1692275"/>
          <p14:tracePt t="3774" x="7137400" y="1682750"/>
          <p14:tracePt t="3799" x="7126288" y="1673225"/>
          <p14:tracePt t="3819" x="7116763" y="1662113"/>
          <p14:tracePt t="3834" x="7105650" y="1652588"/>
          <p14:tracePt t="3847" x="7096125" y="1652588"/>
          <p14:tracePt t="3869" x="7085013" y="1652588"/>
          <p14:tracePt t="3876" x="7085013" y="1641475"/>
          <p14:tracePt t="3891" x="7065963" y="1641475"/>
          <p14:tracePt t="3908" x="7054850" y="1641475"/>
          <p14:tracePt t="3910" x="7045325" y="1641475"/>
          <p14:tracePt t="3924" x="7034213" y="1631950"/>
          <p14:tracePt t="3927" x="7024688" y="1631950"/>
          <p14:tracePt t="3941" x="7015163" y="1631950"/>
          <p14:tracePt t="3958" x="6994525" y="1620838"/>
          <p14:tracePt t="3975" x="6973888" y="1611313"/>
          <p14:tracePt t="3992" x="6962775" y="1611313"/>
          <p14:tracePt t="3994" x="6953250" y="1611313"/>
          <p14:tracePt t="4000" x="6953250" y="1601788"/>
          <p14:tracePt t="4008" x="6943725" y="1601788"/>
          <p14:tracePt t="4024" x="6923088" y="1601788"/>
          <p14:tracePt t="4041" x="6911975" y="1601788"/>
          <p14:tracePt t="4057" x="6902450" y="1601788"/>
          <p14:tracePt t="4075" x="6891338" y="1590675"/>
          <p14:tracePt t="4077" x="6881813" y="1590675"/>
          <p14:tracePt t="4115" x="6872288" y="1590675"/>
          <p14:tracePt t="4143" x="6861175" y="1590675"/>
          <p14:tracePt t="4191" x="6861175" y="1581150"/>
          <p14:tracePt t="5917" x="6800850" y="1560513"/>
          <p14:tracePt t="5924" x="6697663" y="1530350"/>
          <p14:tracePt t="5931" x="6556375" y="1498600"/>
          <p14:tracePt t="5940" x="6392863" y="1447800"/>
          <p14:tracePt t="5958" x="6107113" y="1355725"/>
          <p14:tracePt t="5974" x="5862638" y="1284288"/>
          <p14:tracePt t="5991" x="5627688" y="1212850"/>
          <p14:tracePt t="6009" x="5353050" y="1173163"/>
          <p14:tracePt t="6011" x="5230813" y="1141413"/>
          <p14:tracePt t="6025" x="5097463" y="1141413"/>
          <p14:tracePt t="6027" x="4975225" y="1141413"/>
          <p14:tracePt t="6041" x="4740275" y="1131888"/>
          <p14:tracePt t="6058" x="4567238" y="1131888"/>
          <p14:tracePt t="6075" x="4456113" y="1152525"/>
          <p14:tracePt t="6091" x="4352925" y="1173163"/>
          <p14:tracePt t="6093" x="4302125" y="1182688"/>
          <p14:tracePt t="6107" x="4262438" y="1203325"/>
          <p14:tracePt t="6109" x="4200525" y="1212850"/>
          <p14:tracePt t="6125" x="4108450" y="1233488"/>
          <p14:tracePt t="6142" x="4057650" y="1254125"/>
          <p14:tracePt t="6157" x="4016375" y="1274763"/>
          <p14:tracePt t="6174" x="3997325" y="1284288"/>
          <p14:tracePt t="6176" x="3976688" y="1284288"/>
          <p14:tracePt t="6190" x="3965575" y="1304925"/>
          <p14:tracePt t="6192" x="3956050" y="1304925"/>
          <p14:tracePt t="6208" x="3935413" y="1316038"/>
          <p14:tracePt t="6225" x="3914775" y="1325563"/>
          <p14:tracePt t="6241" x="3905250" y="1325563"/>
          <p14:tracePt t="6258" x="3873500" y="1346200"/>
          <p14:tracePt t="6275" x="3854450" y="1355725"/>
          <p14:tracePt t="6277" x="3843338" y="1366838"/>
          <p14:tracePt t="6291" x="3813175" y="1406525"/>
          <p14:tracePt t="6309" x="3771900" y="1438275"/>
          <p14:tracePt t="6324" x="3741738" y="1489075"/>
          <p14:tracePt t="6341" x="3732213" y="1498600"/>
          <p14:tracePt t="6359" x="3721100" y="1519238"/>
          <p14:tracePt t="6375" x="3700463" y="1539875"/>
          <p14:tracePt t="6391" x="3700463" y="1549400"/>
          <p14:tracePt t="6393" x="3690938" y="1549400"/>
          <p14:tracePt t="6408" x="3690938" y="1560513"/>
          <p14:tracePt t="6409" x="3690938" y="1570038"/>
          <p14:tracePt t="6425" x="3690938" y="1601788"/>
          <p14:tracePt t="6441" x="3679825" y="1611313"/>
          <p14:tracePt t="6458" x="3670300" y="1652588"/>
          <p14:tracePt t="6475" x="3670300" y="1662113"/>
          <p14:tracePt t="6477" x="3670300" y="1673225"/>
          <p14:tracePt t="6492" x="3670300" y="1682750"/>
          <p14:tracePt t="6508" x="3670300" y="1703388"/>
          <p14:tracePt t="6525" x="3670300" y="1724025"/>
          <p14:tracePt t="6541" x="3670300" y="1733550"/>
          <p14:tracePt t="6558" x="3670300" y="1743075"/>
          <p14:tracePt t="6575" x="3670300" y="1763713"/>
          <p14:tracePt t="6592" x="3670300" y="1774825"/>
          <p14:tracePt t="6608" x="3670300" y="1784350"/>
          <p14:tracePt t="6640" x="3670300" y="1795463"/>
          <p14:tracePt t="6654" x="3679825" y="1795463"/>
          <p14:tracePt t="6668" x="3679825" y="1804988"/>
          <p14:tracePt t="6697" x="3679825" y="1814513"/>
          <p14:tracePt t="9324" x="3690938" y="1825625"/>
          <p14:tracePt t="9340" x="3690938" y="1835150"/>
          <p14:tracePt t="9345" x="3700463" y="1846263"/>
          <p14:tracePt t="9358" x="3700463" y="1855788"/>
          <p14:tracePt t="9376" x="3700463" y="1866900"/>
          <p14:tracePt t="9392" x="3711575" y="1885950"/>
          <p14:tracePt t="9410" x="3721100" y="1906588"/>
          <p14:tracePt t="9424" x="3721100" y="1917700"/>
          <p14:tracePt t="9442" x="3732213" y="1938338"/>
          <p14:tracePt t="9444" x="3732213" y="1947863"/>
          <p14:tracePt t="9458" x="3741738" y="1968500"/>
          <p14:tracePt t="9475" x="3762375" y="2008188"/>
          <p14:tracePt t="9480" x="3783013" y="2019300"/>
          <p14:tracePt t="9493" x="3803650" y="2049463"/>
          <p14:tracePt t="9500" x="3822700" y="2060575"/>
          <p14:tracePt t="9508" x="3833813" y="2079625"/>
          <p14:tracePt t="9525" x="3854450" y="2100263"/>
          <p14:tracePt t="9528" x="3863975" y="2100263"/>
          <p14:tracePt t="9543" x="3873500" y="2120900"/>
          <p14:tracePt t="9559" x="3884613" y="2120900"/>
          <p14:tracePt t="9562" x="3894138" y="2132013"/>
          <p14:tracePt t="9574" x="3914775" y="2141538"/>
          <p14:tracePt t="9591" x="3935413" y="2141538"/>
          <p14:tracePt t="9608" x="3956050" y="2151063"/>
          <p14:tracePt t="9625" x="3997325" y="2151063"/>
          <p14:tracePt t="9641" x="4027488" y="2151063"/>
          <p14:tracePt t="9658" x="4057650" y="2151063"/>
          <p14:tracePt t="9675" x="4078288" y="2151063"/>
          <p14:tracePt t="9692" x="4098925" y="2151063"/>
          <p14:tracePt t="9709" x="4129088" y="2151063"/>
          <p14:tracePt t="9725" x="4138613" y="2151063"/>
          <p14:tracePt t="9742" x="4159250" y="2151063"/>
          <p14:tracePt t="9759" x="4170363" y="2151063"/>
          <p14:tracePt t="9775" x="4179888" y="2151063"/>
          <p14:tracePt t="9802" x="4191000" y="2151063"/>
          <p14:tracePt t="9809" x="4191000" y="2141538"/>
          <p14:tracePt t="9825" x="4200525" y="2141538"/>
          <p14:tracePt t="9856" x="4210050" y="2141538"/>
          <p14:tracePt t="9864" x="4210050" y="2132013"/>
          <p14:tracePt t="9879" x="4221163" y="2120900"/>
          <p14:tracePt t="9891" x="4241800" y="2120900"/>
          <p14:tracePt t="9893" x="4241800" y="2111375"/>
          <p14:tracePt t="9907" x="4313238" y="2070100"/>
          <p14:tracePt t="9925" x="4394200" y="2019300"/>
          <p14:tracePt t="9941" x="4465638" y="1978025"/>
          <p14:tracePt t="9958" x="4506913" y="1957388"/>
          <p14:tracePt t="9975" x="4557713" y="1938338"/>
          <p14:tracePt t="9991" x="4587875" y="1927225"/>
          <p14:tracePt t="10008" x="4629150" y="1917700"/>
          <p14:tracePt t="10010" x="4649788" y="1917700"/>
          <p14:tracePt t="10024" x="4659313" y="1917700"/>
          <p14:tracePt t="10025" x="4668838" y="1917700"/>
          <p14:tracePt t="10041" x="4710113" y="1917700"/>
          <p14:tracePt t="10058" x="4751388" y="1917700"/>
          <p14:tracePt t="10074" x="4781550" y="1917700"/>
          <p14:tracePt t="10091" x="4822825" y="1927225"/>
          <p14:tracePt t="10109" x="4873625" y="1947863"/>
          <p14:tracePt t="10124" x="4894263" y="1957388"/>
          <p14:tracePt t="10141" x="4924425" y="1978025"/>
          <p14:tracePt t="10158" x="4945063" y="1978025"/>
          <p14:tracePt t="10160" x="4945063" y="1989138"/>
          <p14:tracePt t="10174" x="4965700" y="1998663"/>
          <p14:tracePt t="10191" x="4986338" y="2008188"/>
          <p14:tracePt t="10208" x="4986338" y="2019300"/>
          <p14:tracePt t="10225" x="4995863" y="2019300"/>
          <p14:tracePt t="10228" x="4995863" y="2028825"/>
          <p14:tracePt t="10242" x="5005388" y="2039938"/>
          <p14:tracePt t="10258" x="5016500" y="2039938"/>
          <p14:tracePt t="10285" x="5016500" y="2049463"/>
          <p14:tracePt t="10298" x="5026025" y="2049463"/>
          <p14:tracePt t="10396" x="5037138" y="2049463"/>
          <p14:tracePt t="10434" x="5046663" y="2049463"/>
          <p14:tracePt t="10439" x="5056188" y="2049463"/>
          <p14:tracePt t="10453" x="5067300" y="2049463"/>
          <p14:tracePt t="10459" x="5087938" y="2039938"/>
          <p14:tracePt t="10474" x="5108575" y="2019300"/>
          <p14:tracePt t="10491" x="5138738" y="1998663"/>
          <p14:tracePt t="10493" x="5159375" y="1998663"/>
          <p14:tracePt t="10507" x="5180013" y="1989138"/>
          <p14:tracePt t="10509" x="5189538" y="1978025"/>
          <p14:tracePt t="10524" x="5230813" y="1968500"/>
          <p14:tracePt t="10542" x="5270500" y="1957388"/>
          <p14:tracePt t="10557" x="5291138" y="1947863"/>
          <p14:tracePt t="10574" x="5311775" y="1947863"/>
          <p14:tracePt t="10577" x="5321300" y="1947863"/>
          <p14:tracePt t="10591" x="5362575" y="1938338"/>
          <p14:tracePt t="10608" x="5392738" y="1938338"/>
          <p14:tracePt t="10625" x="5445125" y="1938338"/>
          <p14:tracePt t="10642" x="5484813" y="1938338"/>
          <p14:tracePt t="10657" x="5526088" y="1947863"/>
          <p14:tracePt t="10676" x="5567363" y="1968500"/>
          <p14:tracePt t="10684" x="5576888" y="1968500"/>
          <p14:tracePt t="10693" x="5586413" y="1978025"/>
          <p14:tracePt t="10697" x="5597525" y="1978025"/>
          <p14:tracePt t="10703" x="5607050" y="1989138"/>
          <p14:tracePt t="10720" x="5618163" y="1989138"/>
          <p14:tracePt t="10733" x="5627688" y="1998663"/>
          <p14:tracePt t="10742" x="5638800" y="1998663"/>
          <p14:tracePt t="10759" x="5648325" y="1998663"/>
          <p14:tracePt t="10775" x="5648325" y="2008188"/>
          <p14:tracePt t="10791" x="5657850" y="2008188"/>
          <p14:tracePt t="10824" x="5668963" y="2008188"/>
          <p14:tracePt t="12290" x="5719763" y="2008188"/>
          <p14:tracePt t="12297" x="5761038" y="1989138"/>
          <p14:tracePt t="12308" x="5800725" y="1978025"/>
          <p14:tracePt t="12324" x="5872163" y="1968500"/>
          <p14:tracePt t="12327" x="5903913" y="1957388"/>
          <p14:tracePt t="12341" x="5934075" y="1947863"/>
          <p14:tracePt t="12357" x="5954713" y="1947863"/>
          <p14:tracePt t="12358" x="5973763" y="1947863"/>
          <p14:tracePt t="12374" x="6015038" y="1947863"/>
          <p14:tracePt t="12390" x="6065838" y="1947863"/>
          <p14:tracePt t="12407" x="6116638" y="1947863"/>
          <p14:tracePt t="12424" x="6178550" y="1947863"/>
          <p14:tracePt t="12426" x="6208713" y="1957388"/>
          <p14:tracePt t="12441" x="6270625" y="1968500"/>
          <p14:tracePt t="12458" x="6291263" y="1978025"/>
          <p14:tracePt t="12475" x="6342063" y="1998663"/>
          <p14:tracePt t="12494" x="6392863" y="2019300"/>
          <p14:tracePt t="12500" x="6402388" y="2028825"/>
          <p14:tracePt t="12513" x="6413500" y="2039938"/>
          <p14:tracePt t="12529" x="6423025" y="2049463"/>
          <p14:tracePt t="12544" x="6443663" y="2070100"/>
          <p14:tracePt t="12569" x="6453188" y="2079625"/>
          <p14:tracePt t="12574" x="6464300" y="2079625"/>
          <p14:tracePt t="12590" x="6464300" y="2090738"/>
          <p14:tracePt t="12607" x="6473825" y="2090738"/>
          <p14:tracePt t="12624" x="6473825" y="2100263"/>
          <p14:tracePt t="12641" x="6473825" y="2111375"/>
          <p14:tracePt t="12657" x="6484938" y="2111375"/>
          <p14:tracePt t="12675" x="6494463" y="2111375"/>
          <p14:tracePt t="12690" x="6503988" y="2100263"/>
          <p14:tracePt t="12708" x="6545263" y="2079625"/>
          <p14:tracePt t="12724" x="6596063" y="2049463"/>
          <p14:tracePt t="12741" x="6667500" y="2008188"/>
          <p14:tracePt t="12742" x="6688138" y="1998663"/>
          <p14:tracePt t="12758" x="6738938" y="1978025"/>
          <p14:tracePt t="12775" x="6769100" y="1947863"/>
          <p14:tracePt t="12791" x="6810375" y="1947863"/>
          <p14:tracePt t="12807" x="6872288" y="1917700"/>
          <p14:tracePt t="12824" x="6902450" y="1897063"/>
          <p14:tracePt t="12841" x="6943725" y="1897063"/>
          <p14:tracePt t="12843" x="6962775" y="1897063"/>
          <p14:tracePt t="12859" x="7015163" y="1885950"/>
          <p14:tracePt t="12864" x="7024688" y="1876425"/>
          <p14:tracePt t="12870" x="7045325" y="1876425"/>
          <p14:tracePt t="12879" x="7065963" y="1876425"/>
          <p14:tracePt t="12893" x="7085013" y="1876425"/>
          <p14:tracePt t="12897" x="7096125" y="1876425"/>
          <p14:tracePt t="12908" x="7126288" y="1876425"/>
          <p14:tracePt t="12927" x="7146925" y="1876425"/>
          <p14:tracePt t="12941" x="7167563" y="1876425"/>
          <p14:tracePt t="12959" x="7188200" y="1876425"/>
          <p14:tracePt t="12962" x="7188200" y="1885950"/>
          <p14:tracePt t="12968" x="7197725" y="1885950"/>
          <p14:tracePt t="12976" x="7208838" y="1885950"/>
          <p14:tracePt t="12991" x="7218363" y="1885950"/>
          <p14:tracePt t="13008" x="7227888" y="1897063"/>
          <p14:tracePt t="13010" x="7239000" y="1897063"/>
          <p14:tracePt t="13025" x="7239000" y="1906588"/>
          <p14:tracePt t="13041" x="7259638" y="1906588"/>
          <p14:tracePt t="13058" x="7259638" y="1917700"/>
          <p14:tracePt t="13075" x="7269163" y="1917700"/>
          <p14:tracePt t="13092" x="7269163" y="1927225"/>
          <p14:tracePt t="13110" x="7280275" y="1927225"/>
          <p14:tracePt t="13180" x="7289800" y="1927225"/>
          <p14:tracePt t="13237" x="7299325" y="1927225"/>
          <p14:tracePt t="13249" x="7310438" y="1927225"/>
          <p14:tracePt t="13262" x="7319963" y="1927225"/>
          <p14:tracePt t="13274" x="7340600" y="1927225"/>
          <p14:tracePt t="13275" x="7361238" y="1927225"/>
          <p14:tracePt t="13290" x="7391400" y="1927225"/>
          <p14:tracePt t="13308" x="7432675" y="1927225"/>
          <p14:tracePt t="13325" x="7453313" y="1927225"/>
          <p14:tracePt t="13342" x="7473950" y="1927225"/>
          <p14:tracePt t="13359" x="7504113" y="1927225"/>
          <p14:tracePt t="13374" x="7524750" y="1927225"/>
          <p14:tracePt t="13391" x="7545388" y="1927225"/>
          <p14:tracePt t="13409" x="7575550" y="1927225"/>
          <p14:tracePt t="13426" x="7585075" y="1927225"/>
          <p14:tracePt t="13430" x="7596188" y="1938338"/>
          <p14:tracePt t="13441" x="7605713" y="1947863"/>
          <p14:tracePt t="13444" x="7615238" y="1947863"/>
          <p14:tracePt t="13459" x="7635875" y="1957388"/>
          <p14:tracePt t="13475" x="7646988" y="1957388"/>
          <p14:tracePt t="13494" x="7667625" y="1957388"/>
          <p14:tracePt t="13508" x="7677150" y="1968500"/>
          <p14:tracePt t="13529" x="7686675" y="1968500"/>
          <p14:tracePt t="13549" x="7697788" y="1968500"/>
          <p14:tracePt t="13558" x="7697788" y="1978025"/>
          <p14:tracePt t="13574" x="7707313" y="1978025"/>
          <p14:tracePt t="13592" x="7718425" y="1978025"/>
          <p14:tracePt t="13607" x="7727950" y="1978025"/>
          <p14:tracePt t="13633" x="7739063" y="1978025"/>
          <p14:tracePt t="13647" x="7748588" y="1978025"/>
          <p14:tracePt t="14007" x="7799388" y="1968500"/>
          <p14:tracePt t="14015" x="7861300" y="1968500"/>
          <p14:tracePt t="14025" x="7912100" y="1957388"/>
          <p14:tracePt t="14027" x="7972425" y="1947863"/>
          <p14:tracePt t="14041" x="8034338" y="1938338"/>
          <p14:tracePt t="14058" x="8074025" y="1938338"/>
          <p14:tracePt t="14076" x="8135938" y="1938338"/>
          <p14:tracePt t="14092" x="8166100" y="1938338"/>
          <p14:tracePt t="14108" x="8186738" y="1938338"/>
          <p14:tracePt t="14124" x="8197850" y="1938338"/>
          <p14:tracePt t="14141" x="8216900" y="1938338"/>
          <p14:tracePt t="14158" x="8228013" y="1938338"/>
          <p14:tracePt t="14160" x="8237538" y="1938338"/>
          <p14:tracePt t="14176" x="8258175" y="1938338"/>
          <p14:tracePt t="14191" x="8258175" y="1947863"/>
          <p14:tracePt t="14209" x="8267700" y="1947863"/>
          <p14:tracePt t="14225" x="8288338" y="1957388"/>
          <p14:tracePt t="14241" x="8299450" y="1957388"/>
          <p14:tracePt t="14260" x="8308975" y="1957388"/>
          <p14:tracePt t="14280" x="8308975" y="1968500"/>
          <p14:tracePt t="14292" x="8320088" y="1968500"/>
          <p14:tracePt t="14309" x="8329613" y="1968500"/>
          <p14:tracePt t="14326" x="8329613" y="1978025"/>
          <p14:tracePt t="14342" x="8339138" y="1989138"/>
          <p14:tracePt t="14377" x="8350250" y="1989138"/>
          <p14:tracePt t="14406" x="8359775" y="1989138"/>
          <p14:tracePt t="14413" x="8370888" y="1989138"/>
          <p14:tracePt t="14426" x="8391525" y="1989138"/>
          <p14:tracePt t="14441" x="8410575" y="1978025"/>
          <p14:tracePt t="14457" x="8462963" y="1978025"/>
          <p14:tracePt t="14475" x="8543925" y="1968500"/>
          <p14:tracePt t="14491" x="8594725" y="1968500"/>
          <p14:tracePt t="14508" x="8624888" y="1968500"/>
          <p14:tracePt t="14510" x="8645525" y="1968500"/>
          <p14:tracePt t="14525" x="8686800" y="1968500"/>
          <p14:tracePt t="14542" x="8696325" y="1968500"/>
          <p14:tracePt t="14544" x="8716963" y="1968500"/>
          <p14:tracePt t="14558" x="8726488" y="1968500"/>
          <p14:tracePt t="14574" x="8747125" y="1968500"/>
          <p14:tracePt t="14591" x="8758238" y="1968500"/>
          <p14:tracePt t="14594" x="8767763" y="1968500"/>
          <p14:tracePt t="14609" x="8788400" y="1968500"/>
          <p14:tracePt t="14629" x="8797925" y="1968500"/>
          <p14:tracePt t="14657" x="8809038" y="1968500"/>
          <p14:tracePt t="14673" x="8818563" y="1968500"/>
          <p14:tracePt t="14709" x="8829675" y="1968500"/>
          <p14:tracePt t="14855" x="8839200" y="1968500"/>
          <p14:tracePt t="14903" x="8850313" y="1968500"/>
          <p14:tracePt t="14924" x="8859838" y="1968500"/>
          <p14:tracePt t="14938" x="8869363" y="1968500"/>
          <p14:tracePt t="14953" x="8880475" y="1968500"/>
          <p14:tracePt t="14967" x="8901113" y="1968500"/>
          <p14:tracePt t="14980" x="8910638" y="1968500"/>
          <p14:tracePt t="14993" x="8940800" y="1968500"/>
          <p14:tracePt t="15000" x="8951913" y="1968500"/>
          <p14:tracePt t="15008" x="8972550" y="1968500"/>
          <p14:tracePt t="15026" x="8982075" y="1968500"/>
          <p14:tracePt t="15030" x="9002713" y="1968500"/>
          <p14:tracePt t="15041" x="9012238" y="1968500"/>
          <p14:tracePt t="15057" x="9032875" y="1968500"/>
          <p14:tracePt t="15074" x="9053513" y="1968500"/>
          <p14:tracePt t="15076" x="9063038" y="1968500"/>
          <p14:tracePt t="15092" x="9074150" y="1968500"/>
          <p14:tracePt t="15108" x="9094788" y="1968500"/>
          <p14:tracePt t="15126" x="9124950" y="1968500"/>
          <p14:tracePt t="15141" x="9134475" y="1968500"/>
          <p14:tracePt t="15163" x="9145588" y="1968500"/>
          <p14:tracePt t="15183" x="9155113" y="1968500"/>
          <p14:tracePt t="15195" x="9166225" y="1968500"/>
          <p14:tracePt t="15224" x="9175750" y="1978025"/>
          <p14:tracePt t="15262" x="9185275" y="1978025"/>
          <p14:tracePt t="15288" x="9185275" y="1989138"/>
          <p14:tracePt t="15351" x="9185275" y="1998663"/>
          <p14:tracePt t="15497" x="9185275" y="2008188"/>
          <p14:tracePt t="15548" x="9196388" y="2008188"/>
          <p14:tracePt t="15989" x="9226550" y="2008188"/>
          <p14:tracePt t="15995" x="9247188" y="2008188"/>
          <p14:tracePt t="16009" x="9288463" y="2008188"/>
          <p14:tracePt t="16024" x="9328150" y="2008188"/>
          <p14:tracePt t="16042" x="9369425" y="2008188"/>
          <p14:tracePt t="16044" x="9380538" y="2008188"/>
          <p14:tracePt t="16057" x="9399588" y="2008188"/>
          <p14:tracePt t="16075" x="9420225" y="2008188"/>
          <p14:tracePt t="16079" x="9431338" y="2008188"/>
          <p14:tracePt t="16093" x="9450388" y="2008188"/>
          <p14:tracePt t="16109" x="9461500" y="2008188"/>
          <p14:tracePt t="16127" x="9491663" y="2008188"/>
          <p14:tracePt t="16142" x="9512300" y="2019300"/>
          <p14:tracePt t="16157" x="9521825" y="2019300"/>
          <p14:tracePt t="16175" x="9542463" y="2028825"/>
          <p14:tracePt t="16191" x="9553575" y="2028825"/>
          <p14:tracePt t="16210" x="9574213" y="2028825"/>
          <p14:tracePt t="16225" x="9583738" y="2028825"/>
          <p14:tracePt t="16241" x="9593263" y="2028825"/>
          <p14:tracePt t="16259" x="9604375" y="2028825"/>
          <p14:tracePt t="16291" x="9613900" y="2028825"/>
          <p14:tracePt t="16305" x="9625013" y="2028825"/>
          <p14:tracePt t="16324" x="9634538" y="2028825"/>
          <p14:tracePt t="16333" x="9644063" y="2028825"/>
          <p14:tracePt t="16345" x="9655175" y="2028825"/>
          <p14:tracePt t="16359" x="9675813" y="2028825"/>
          <p14:tracePt t="16363" x="9685338" y="2019300"/>
          <p14:tracePt t="16374" x="9696450" y="2019300"/>
          <p14:tracePt t="16392" x="9715500" y="2019300"/>
          <p14:tracePt t="16408" x="9726613" y="2008188"/>
          <p14:tracePt t="16425" x="9747250" y="1998663"/>
          <p14:tracePt t="16427" x="9756775" y="1998663"/>
          <p14:tracePt t="16444" x="9777413" y="1998663"/>
          <p14:tracePt t="16458" x="9798050" y="1998663"/>
          <p14:tracePt t="16463" x="9807575" y="1998663"/>
          <p14:tracePt t="16469" x="9818688" y="1998663"/>
          <p14:tracePt t="16478" x="9828213" y="1998663"/>
          <p14:tracePt t="16492" x="9848850" y="1998663"/>
          <p14:tracePt t="16509" x="9879013" y="1998663"/>
          <p14:tracePt t="16513" x="9890125" y="1998663"/>
          <p14:tracePt t="16519" x="9899650" y="1998663"/>
          <p14:tracePt t="16528" x="9909175" y="1998663"/>
          <p14:tracePt t="16541" x="9929813" y="1998663"/>
          <p14:tracePt t="16558" x="9950450" y="2008188"/>
          <p14:tracePt t="16559" x="9961563" y="2008188"/>
          <p14:tracePt t="16574" x="9971088" y="2008188"/>
          <p14:tracePt t="16591" x="9991725" y="2019300"/>
          <p14:tracePt t="16609" x="10012363" y="2019300"/>
          <p14:tracePt t="16626" x="10021888" y="2019300"/>
          <p14:tracePt t="16641" x="10033000" y="2019300"/>
          <p14:tracePt t="16665" x="10042525" y="2019300"/>
          <p14:tracePt t="16709" x="10052050" y="2019300"/>
          <p14:tracePt t="16869" x="10052050" y="2028825"/>
          <p14:tracePt t="17451" x="10072688" y="2028825"/>
          <p14:tracePt t="17457" x="10102850" y="2028825"/>
          <p14:tracePt t="17465" x="10134600" y="2019300"/>
          <p14:tracePt t="17474" x="10155238" y="2008188"/>
          <p14:tracePt t="17491" x="10226675" y="1989138"/>
          <p14:tracePt t="17509" x="10328275" y="1957388"/>
          <p14:tracePt t="17525" x="10450513" y="1938338"/>
          <p14:tracePt t="17541" x="10521950" y="1927225"/>
          <p14:tracePt t="17543" x="10552113" y="1927225"/>
          <p14:tracePt t="17558" x="10614025" y="1927225"/>
          <p14:tracePt t="17575" x="10685463" y="1917700"/>
          <p14:tracePt t="17591" x="10756900" y="1917700"/>
          <p14:tracePt t="17608" x="10817225" y="1917700"/>
          <p14:tracePt t="17625" x="10868025" y="1917700"/>
          <p14:tracePt t="17627" x="10888663" y="1917700"/>
          <p14:tracePt t="17649" x="10898188" y="1917700"/>
          <p14:tracePt t="17658" x="10909300" y="1917700"/>
          <p14:tracePt t="17675" x="10918825" y="1917700"/>
          <p14:tracePt t="17691" x="10929938" y="1917700"/>
          <p14:tracePt t="17712" x="10939463" y="1917700"/>
          <p14:tracePt t="17844" x="10950575" y="1917700"/>
          <p14:tracePt t="17859" x="10960100" y="1906588"/>
          <p14:tracePt t="17866" x="10969625" y="1906588"/>
          <p14:tracePt t="17879" x="10990263" y="1897063"/>
          <p14:tracePt t="17891" x="11001375" y="1876425"/>
          <p14:tracePt t="17909" x="11091863" y="1855788"/>
          <p14:tracePt t="17925" x="11163300" y="1835150"/>
          <p14:tracePt t="17942" x="11276013" y="1814513"/>
          <p14:tracePt t="17958" x="11326813" y="1814513"/>
          <p14:tracePt t="17975" x="11418888" y="1814513"/>
          <p14:tracePt t="17978" x="11449050" y="1814513"/>
          <p14:tracePt t="17991" x="11582400" y="1825625"/>
          <p14:tracePt t="18007" x="11725275" y="1866900"/>
          <p14:tracePt t="18025" x="11847513" y="1906588"/>
          <p14:tracePt t="18041" x="11898313" y="1927225"/>
          <p14:tracePt t="18058" x="11928475" y="1947863"/>
          <p14:tracePt t="18061" x="11958638" y="1957388"/>
          <p14:tracePt t="18077" x="11979275" y="1968500"/>
          <p14:tracePt t="18083" x="11990388" y="1978025"/>
          <p14:tracePt t="18089" x="11990388" y="1989138"/>
          <p14:tracePt t="18104" x="12009438" y="1989138"/>
          <p14:tracePt t="18110" x="12009438" y="1998663"/>
          <p14:tracePt t="18127" x="12020550" y="1998663"/>
          <p14:tracePt t="18142" x="12020550" y="2008188"/>
          <p14:tracePt t="18157" x="12030075" y="2008188"/>
          <p14:tracePt t="18175" x="12041188" y="2008188"/>
          <p14:tracePt t="18194" x="12041188" y="2019300"/>
          <p14:tracePt t="18209" x="12050713" y="2019300"/>
          <p14:tracePt t="18309" x="12061825" y="2019300"/>
          <p14:tracePt t="18322" x="12071350" y="2019300"/>
          <p14:tracePt t="18327" x="12080875" y="2019300"/>
          <p14:tracePt t="18341" x="12091988" y="2019300"/>
          <p14:tracePt t="18357" x="12112625" y="2019300"/>
          <p14:tracePt t="18375" x="12152313" y="2008188"/>
          <p14:tracePt t="18376" x="12163425" y="2008188"/>
          <p14:tracePt t="18391" x="12203113" y="1989138"/>
          <p14:tracePt t="18408" x="12223750" y="1978025"/>
          <p14:tracePt t="18412" x="12244388" y="1978025"/>
          <p14:tracePt t="18419" x="12265025" y="1968500"/>
          <p14:tracePt t="18425" x="12274550" y="1968500"/>
          <p14:tracePt t="18434" x="12295188" y="1957388"/>
          <p14:tracePt t="18441" x="12315825" y="1957388"/>
          <p14:tracePt t="18459" x="12357100" y="1947863"/>
          <p14:tracePt t="18475" x="12387263" y="1938338"/>
          <p14:tracePt t="18482" x="12407900" y="1938338"/>
          <p14:tracePt t="18491" x="12417425" y="1938338"/>
          <p14:tracePt t="18509" x="12479338" y="1938338"/>
          <p14:tracePt t="18525" x="12509500" y="1938338"/>
          <p14:tracePt t="18541" x="12560300" y="1947863"/>
          <p14:tracePt t="18543" x="12580938" y="1947863"/>
          <p14:tracePt t="18559" x="12601575" y="1957388"/>
          <p14:tracePt t="18574" x="12622213" y="1968500"/>
          <p14:tracePt t="18592" x="12631738" y="1978025"/>
          <p14:tracePt t="18596" x="12642850" y="1978025"/>
          <p14:tracePt t="18607" x="12652375" y="1978025"/>
          <p14:tracePt t="18625" x="12661900" y="1989138"/>
          <p14:tracePt t="18629" x="12673013" y="1998663"/>
          <p14:tracePt t="18642" x="12682538" y="1998663"/>
          <p14:tracePt t="18663" x="12693650" y="2008188"/>
          <p14:tracePt t="18700" x="12703175" y="2008188"/>
          <p14:tracePt t="18798" x="12703175" y="1998663"/>
          <p14:tracePt t="18810" x="12703175" y="1989138"/>
          <p14:tracePt t="18824" x="12693650" y="1989138"/>
          <p14:tracePt t="18838" x="12682538" y="1989138"/>
          <p14:tracePt t="18845" x="12673013" y="1978025"/>
          <p14:tracePt t="18858" x="12652375" y="1968500"/>
          <p14:tracePt t="18874" x="12611100" y="1947863"/>
          <p14:tracePt t="18891" x="12580938" y="1927225"/>
          <p14:tracePt t="18893" x="12550775" y="1927225"/>
          <p14:tracePt t="18907" x="12520613" y="1906588"/>
          <p14:tracePt t="18909" x="12499975" y="1897063"/>
          <p14:tracePt t="18924" x="12449175" y="1885950"/>
          <p14:tracePt t="18942" x="12407900" y="1885950"/>
          <p14:tracePt t="18944" x="12398375" y="1876425"/>
          <p14:tracePt t="18957" x="12357100" y="1876425"/>
          <p14:tracePt t="18974" x="12306300" y="1866900"/>
          <p14:tracePt t="18992" x="12223750" y="1855788"/>
          <p14:tracePt t="19008" x="12152313" y="1846263"/>
          <p14:tracePt t="19025" x="12041188" y="1835150"/>
          <p14:tracePt t="19027" x="11969750" y="1814513"/>
          <p14:tracePt t="19041" x="11907838" y="1814513"/>
          <p14:tracePt t="19058" x="11776075" y="1814513"/>
          <p14:tracePt t="19075" x="11653838" y="1804988"/>
          <p14:tracePt t="19091" x="11591925" y="1804988"/>
          <p14:tracePt t="19108" x="11541125" y="1804988"/>
          <p14:tracePt t="19110" x="11499850" y="1804988"/>
          <p14:tracePt t="19124" x="11439525" y="1795463"/>
          <p14:tracePt t="19141" x="11356975" y="1784350"/>
          <p14:tracePt t="19158" x="11195050" y="1784350"/>
          <p14:tracePt t="19160" x="11123613" y="1774825"/>
          <p14:tracePt t="19174" x="10898188" y="1774825"/>
          <p14:tracePt t="19190" x="10725150" y="1763713"/>
          <p14:tracePt t="19208" x="10429875" y="1763713"/>
          <p14:tracePt t="19224" x="10245725" y="1763713"/>
          <p14:tracePt t="19241" x="10194925" y="1763713"/>
          <p14:tracePt t="19243" x="10174288" y="1763713"/>
          <p14:tracePt t="19257" x="10144125" y="1763713"/>
          <p14:tracePt t="19258" x="10134600" y="1763713"/>
          <p14:tracePt t="19274" x="10102850" y="1763713"/>
          <p14:tracePt t="19291" x="10083800" y="1763713"/>
          <p14:tracePt t="19314" x="10072688" y="1774825"/>
          <p14:tracePt t="19355" x="10072688" y="1784350"/>
          <p14:tracePt t="19369" x="10072688" y="1795463"/>
          <p14:tracePt t="19398" x="10072688" y="1804988"/>
          <p14:tracePt t="19405" x="10093325" y="1814513"/>
          <p14:tracePt t="19418" x="10113963" y="1846263"/>
          <p14:tracePt t="19426" x="10144125" y="1917700"/>
          <p14:tracePt t="19441" x="10256838" y="2120900"/>
          <p14:tracePt t="19459" x="10337800" y="2325688"/>
          <p14:tracePt t="19463" x="10399713" y="2436813"/>
          <p14:tracePt t="19479" x="10450513" y="2540000"/>
          <p14:tracePt t="19492" x="10471150" y="2579688"/>
          <p14:tracePt t="19497" x="10471150" y="2590800"/>
          <p14:tracePt t="19506" x="10471150" y="2600325"/>
          <p14:tracePt t="19511" x="10480675" y="2620963"/>
          <p14:tracePt t="19526" x="10491788" y="2641600"/>
          <p14:tracePt t="19541" x="10501313" y="2681288"/>
          <p14:tracePt t="19545" x="10521950" y="2701925"/>
          <p14:tracePt t="19558" x="10572750" y="2805113"/>
          <p14:tracePt t="19574" x="10674350" y="2957513"/>
          <p14:tracePt t="19591" x="10745788" y="3089275"/>
          <p14:tracePt t="19594" x="10766425" y="3141663"/>
          <p14:tracePt t="19608" x="10796588" y="3192463"/>
          <p14:tracePt t="19625" x="10807700" y="3243263"/>
          <p14:tracePt t="19642" x="10847388" y="3335338"/>
          <p14:tracePt t="19658" x="10879138" y="3436938"/>
          <p14:tracePt t="19675" x="10939463" y="3600450"/>
          <p14:tracePt t="19677" x="10969625" y="3711575"/>
          <p14:tracePt t="19692" x="11031538" y="3844925"/>
          <p14:tracePt t="19709" x="11061700" y="3916363"/>
          <p14:tracePt t="19714" x="11061700" y="3925888"/>
          <p14:tracePt t="19725" x="11072813" y="3937000"/>
          <p14:tracePt t="19729" x="11072813" y="3956050"/>
          <p14:tracePt t="19749" x="11072813" y="3967163"/>
          <p14:tracePt t="19762" x="11072813" y="3976688"/>
          <p14:tracePt t="19775" x="11072813" y="3987800"/>
          <p14:tracePt t="19818" x="11072813" y="3997325"/>
          <p14:tracePt t="46117" x="10909300" y="4027488"/>
          <p14:tracePt t="46125" x="10694988" y="4068763"/>
          <p14:tracePt t="46130" x="10542588" y="4079875"/>
          <p14:tracePt t="46140" x="10358438" y="4089400"/>
          <p14:tracePt t="46157" x="9929813" y="4119563"/>
          <p14:tracePt t="46174" x="9309100" y="4149725"/>
          <p14:tracePt t="46191" x="8594725" y="4221163"/>
          <p14:tracePt t="46192" x="8186738" y="4292600"/>
          <p14:tracePt t="46209" x="7289800" y="4486275"/>
          <p14:tracePt t="46225" x="6881813" y="4578350"/>
          <p14:tracePt t="46226" x="6503988" y="4649788"/>
          <p14:tracePt t="46241" x="5811838" y="4854575"/>
          <p14:tracePt t="46258" x="5168900" y="5037138"/>
          <p14:tracePt t="46274" x="4700588" y="5180013"/>
          <p14:tracePt t="46278" x="4557713" y="5211763"/>
          <p14:tracePt t="46286" x="4445000" y="5230813"/>
          <p14:tracePt t="46294" x="4352925" y="5251450"/>
          <p14:tracePt t="46310" x="4251325" y="5272088"/>
          <p14:tracePt t="46333" x="4210050" y="5283200"/>
          <p14:tracePt t="46347" x="4200525" y="5283200"/>
          <p14:tracePt t="46426" x="4191000" y="5283200"/>
          <p14:tracePt t="46430" x="4179888" y="5283200"/>
          <p14:tracePt t="46441" x="4170363" y="5283200"/>
          <p14:tracePt t="46443" x="4119563" y="5292725"/>
          <p14:tracePt t="46458" x="3813175" y="5313363"/>
          <p14:tracePt t="46475" x="3455988" y="5353050"/>
          <p14:tracePt t="46480" x="3363913" y="5364163"/>
          <p14:tracePt t="46487" x="3282950" y="5373688"/>
          <p14:tracePt t="46493" x="3181350" y="5384800"/>
          <p14:tracePt t="46500" x="3130550" y="5384800"/>
          <p14:tracePt t="46509" x="3089275" y="5384800"/>
          <p14:tracePt t="46524" x="2987675" y="5384800"/>
          <p14:tracePt t="46527" x="2955925" y="5373688"/>
          <p14:tracePt t="46541" x="2886075" y="5353050"/>
          <p14:tracePt t="46557" x="2833688" y="5343525"/>
          <p14:tracePt t="46576" x="2762250" y="5313363"/>
          <p14:tracePt t="46591" x="2743200" y="5292725"/>
          <p14:tracePt t="46607" x="2701925" y="5283200"/>
          <p14:tracePt t="46625" x="2681288" y="5272088"/>
          <p14:tracePt t="46641" x="2671763" y="5262563"/>
          <p14:tracePt t="46658" x="2660650" y="5262563"/>
          <p14:tracePt t="46660" x="2651125" y="5262563"/>
          <p14:tracePt t="46674" x="2640013" y="5251450"/>
          <p14:tracePt t="46696" x="2640013" y="5241925"/>
          <p14:tracePt t="46773" x="2640013" y="5230813"/>
          <p14:tracePt t="46809" x="2640013" y="5221288"/>
          <p14:tracePt t="46822" x="2640013" y="5211763"/>
          <p14:tracePt t="46837" x="2651125" y="5200650"/>
          <p14:tracePt t="46841" x="2660650" y="5200650"/>
          <p14:tracePt t="46858" x="2671763" y="5191125"/>
          <p14:tracePt t="46875" x="2681288" y="5180013"/>
          <p14:tracePt t="46878" x="2690813" y="5180013"/>
          <p14:tracePt t="46891" x="2732088" y="5149850"/>
          <p14:tracePt t="46908" x="2762250" y="5119688"/>
          <p14:tracePt t="46925" x="2833688" y="5078413"/>
          <p14:tracePt t="46928" x="2854325" y="5078413"/>
          <p14:tracePt t="46941" x="2874963" y="5057775"/>
          <p14:tracePt t="46958" x="2905125" y="5057775"/>
          <p14:tracePt t="46975" x="2925763" y="5048250"/>
          <p14:tracePt t="46990" x="2936875" y="5037138"/>
          <p14:tracePt t="47008" x="2955925" y="5037138"/>
          <p14:tracePt t="47010" x="2967038" y="5037138"/>
          <p14:tracePt t="47026" x="2976563" y="5037138"/>
          <p14:tracePt t="47041" x="2997200" y="5037138"/>
          <p14:tracePt t="47059" x="3027363" y="5037138"/>
          <p14:tracePt t="47074" x="3059113" y="5027613"/>
          <p14:tracePt t="47092" x="3109913" y="5027613"/>
          <p14:tracePt t="47094" x="3119438" y="5027613"/>
          <p14:tracePt t="47108" x="3170238" y="5018088"/>
          <p14:tracePt t="47125" x="3221038" y="5006975"/>
          <p14:tracePt t="47142" x="3292475" y="5006975"/>
          <p14:tracePt t="47145" x="3333750" y="5006975"/>
          <p14:tracePt t="47159" x="3405188" y="5006975"/>
          <p14:tracePt t="47161" x="3446463" y="5006975"/>
          <p14:tracePt t="47175" x="3598863" y="4997450"/>
          <p14:tracePt t="47191" x="3700463" y="4997450"/>
          <p14:tracePt t="47194" x="3751263" y="4997450"/>
          <p14:tracePt t="47208" x="3792538" y="4997450"/>
          <p14:tracePt t="47209" x="3813175" y="4997450"/>
          <p14:tracePt t="47224" x="3843338" y="4997450"/>
          <p14:tracePt t="47227" x="3854450" y="4997450"/>
          <p14:tracePt t="47241" x="3863975" y="4997450"/>
          <p14:tracePt t="47258" x="3873500" y="4997450"/>
          <p14:tracePt t="47276" x="3894138" y="4997450"/>
          <p14:tracePt t="47291" x="3905250" y="4997450"/>
          <p14:tracePt t="47313" x="3914775" y="4997450"/>
          <p14:tracePt t="47340" x="3925888" y="4997450"/>
          <p14:tracePt t="47376" x="3935413" y="5006975"/>
          <p14:tracePt t="48069" x="3944938" y="5006975"/>
          <p14:tracePt t="48084" x="3965575" y="5006975"/>
          <p14:tracePt t="48102" x="3976688" y="5006975"/>
          <p14:tracePt t="48116" x="3986213" y="4997450"/>
          <p14:tracePt t="48130" x="3997325" y="4986338"/>
          <p14:tracePt t="48160" x="4006850" y="4986338"/>
          <p14:tracePt t="48173" x="4006850" y="4976813"/>
          <p14:tracePt t="48188" x="4016375" y="4976813"/>
          <p14:tracePt t="48201" x="4016375" y="4965700"/>
          <p14:tracePt t="48215" x="4027488" y="4946650"/>
          <p14:tracePt t="48224" x="4037013" y="4935538"/>
          <p14:tracePt t="48242" x="4057650" y="4884738"/>
          <p14:tracePt t="48259" x="4067175" y="4864100"/>
          <p14:tracePt t="48275" x="4067175" y="4843463"/>
          <p14:tracePt t="48280" x="4078288" y="4843463"/>
          <p14:tracePt t="48292" x="4078288" y="4833938"/>
          <p14:tracePt t="48309" x="4078288" y="4822825"/>
          <p14:tracePt t="48327" x="4087813" y="4813300"/>
          <p14:tracePt t="48341" x="4087813" y="4803775"/>
          <p14:tracePt t="48358" x="4098925" y="4803775"/>
          <p14:tracePt t="48375" x="4098925" y="4792663"/>
          <p14:tracePt t="48404" x="4098925" y="4772025"/>
          <p14:tracePt t="48409" x="4098925" y="4762500"/>
          <p14:tracePt t="48424" x="4119563" y="4732338"/>
          <p14:tracePt t="48442" x="4119563" y="4721225"/>
          <p14:tracePt t="48444" x="4119563" y="4700588"/>
          <p14:tracePt t="48459" x="4129088" y="4691063"/>
          <p14:tracePt t="48475" x="4129088" y="4670425"/>
          <p14:tracePt t="48492" x="4129088" y="4660900"/>
          <p14:tracePt t="48497" x="4129088" y="4649788"/>
          <p14:tracePt t="48508" x="4129088" y="4629150"/>
          <p14:tracePt t="48525" x="4129088" y="4619625"/>
          <p14:tracePt t="48530" x="4129088" y="4610100"/>
          <p14:tracePt t="48537" x="4119563" y="4610100"/>
          <p14:tracePt t="48545" x="4119563" y="4598988"/>
          <p14:tracePt t="48557" x="4108450" y="4589463"/>
          <p14:tracePt t="48574" x="4078288" y="4557713"/>
          <p14:tracePt t="48591" x="4016375" y="4506913"/>
          <p14:tracePt t="48607" x="3956050" y="4486275"/>
          <p14:tracePt t="48625" x="3894138" y="4467225"/>
          <p14:tracePt t="48628" x="3854450" y="4456113"/>
          <p14:tracePt t="48641" x="3792538" y="4446588"/>
          <p14:tracePt t="48657" x="3711575" y="4435475"/>
          <p14:tracePt t="48675" x="3497263" y="4446588"/>
          <p14:tracePt t="48691" x="3354388" y="4486275"/>
          <p14:tracePt t="48708" x="3241675" y="4527550"/>
          <p14:tracePt t="48710" x="3170238" y="4548188"/>
          <p14:tracePt t="48725" x="3048000" y="4589463"/>
          <p14:tracePt t="48741" x="2987675" y="4619625"/>
          <p14:tracePt t="48758" x="2895600" y="4660900"/>
          <p14:tracePt t="48760" x="2865438" y="4670425"/>
          <p14:tracePt t="48774" x="2824163" y="4691063"/>
          <p14:tracePt t="48791" x="2794000" y="4700588"/>
          <p14:tracePt t="48809" x="2752725" y="4721225"/>
          <p14:tracePt t="48825" x="2722563" y="4741863"/>
          <p14:tracePt t="48841" x="2711450" y="4741863"/>
          <p14:tracePt t="48844" x="2711450" y="4751388"/>
          <p14:tracePt t="48861" x="2690813" y="4751388"/>
          <p14:tracePt t="48876" x="2681288" y="4762500"/>
          <p14:tracePt t="48880" x="2681288" y="4772025"/>
          <p14:tracePt t="48886" x="2671763" y="4772025"/>
          <p14:tracePt t="48892" x="2660650" y="4783138"/>
          <p14:tracePt t="48908" x="2651125" y="4792663"/>
          <p14:tracePt t="48926" x="2640013" y="4813300"/>
          <p14:tracePt t="48930" x="2630488" y="4813300"/>
          <p14:tracePt t="48935" x="2620963" y="4833938"/>
          <p14:tracePt t="48949" x="2609850" y="4843463"/>
          <p14:tracePt t="48957" x="2600325" y="4843463"/>
          <p14:tracePt t="48975" x="2589213" y="4864100"/>
          <p14:tracePt t="48990" x="2579688" y="4864100"/>
          <p14:tracePt t="48992" x="2579688" y="4875213"/>
          <p14:tracePt t="49013" x="2568575" y="4875213"/>
          <p14:tracePt t="49027" x="2568575" y="4884738"/>
          <p14:tracePt t="49041" x="2568575" y="4894263"/>
          <p14:tracePt t="49090" x="2568575" y="4905375"/>
          <p14:tracePt t="49096" x="2579688" y="4905375"/>
          <p14:tracePt t="49109" x="2589213" y="4914900"/>
          <p14:tracePt t="49124" x="2609850" y="4926013"/>
          <p14:tracePt t="49141" x="2620963" y="4935538"/>
          <p14:tracePt t="49146" x="2640013" y="4935538"/>
          <p14:tracePt t="49158" x="2671763" y="4956175"/>
          <p14:tracePt t="49174" x="2701925" y="4956175"/>
          <p14:tracePt t="49190" x="2743200" y="4965700"/>
          <p14:tracePt t="49207" x="2824163" y="4986338"/>
          <p14:tracePt t="49224" x="2886075" y="4997450"/>
          <p14:tracePt t="49241" x="2946400" y="5018088"/>
          <p14:tracePt t="49242" x="2987675" y="5018088"/>
          <p14:tracePt t="49257" x="3119438" y="5037138"/>
          <p14:tracePt t="49274" x="3232150" y="5048250"/>
          <p14:tracePt t="49277" x="3273425" y="5057775"/>
          <p14:tracePt t="49293" x="3354388" y="5057775"/>
          <p14:tracePt t="49300" x="3395663" y="5057775"/>
          <p14:tracePt t="49306" x="3435350" y="5068888"/>
          <p14:tracePt t="49313" x="3467100" y="5068888"/>
          <p14:tracePt t="49327" x="3506788" y="5068888"/>
          <p14:tracePt t="49334" x="3517900" y="5078413"/>
          <p14:tracePt t="49344" x="3538538" y="5078413"/>
          <p14:tracePt t="49359" x="3589338" y="5087938"/>
          <p14:tracePt t="49361" x="3629025" y="5099050"/>
          <p14:tracePt t="49375" x="3690938" y="5099050"/>
          <p14:tracePt t="49390" x="3751263" y="5099050"/>
          <p14:tracePt t="49408" x="3822700" y="5108575"/>
          <p14:tracePt t="49410" x="3843338" y="5108575"/>
          <p14:tracePt t="49425" x="3884613" y="5108575"/>
          <p14:tracePt t="49441" x="3925888" y="5108575"/>
          <p14:tracePt t="49459" x="3976688" y="5108575"/>
          <p14:tracePt t="49475" x="3997325" y="5108575"/>
          <p14:tracePt t="49493" x="4016375" y="5108575"/>
          <p14:tracePt t="49498" x="4027488" y="5108575"/>
          <p14:tracePt t="49510" x="4048125" y="5108575"/>
          <p14:tracePt t="49525" x="4057650" y="5108575"/>
          <p14:tracePt t="49529" x="4067175" y="5108575"/>
          <p14:tracePt t="49551" x="4078288" y="5108575"/>
          <p14:tracePt t="49559" x="4087813" y="5108575"/>
          <p14:tracePt t="49574" x="4098925" y="5108575"/>
          <p14:tracePt t="49592" x="4108450" y="5108575"/>
          <p14:tracePt t="49608" x="4119563" y="5108575"/>
          <p14:tracePt t="49625" x="4129088" y="5108575"/>
          <p14:tracePt t="49643" x="4149725" y="5108575"/>
          <p14:tracePt t="49663" x="4159250" y="5108575"/>
          <p14:tracePt t="49686" x="4170363" y="5099050"/>
          <p14:tracePt t="49697" x="4179888" y="5099050"/>
          <p14:tracePt t="49719" x="4191000" y="5099050"/>
          <p14:tracePt t="49755" x="4200525" y="5099050"/>
          <p14:tracePt t="51887" x="4200525" y="5087938"/>
          <p14:tracePt t="51898" x="4200525" y="5078413"/>
          <p14:tracePt t="51912" x="4200525" y="5068888"/>
          <p14:tracePt t="51924" x="4200525" y="5057775"/>
          <p14:tracePt t="51941" x="4200525" y="5048250"/>
          <p14:tracePt t="51958" x="4200525" y="5006975"/>
          <p14:tracePt t="51960" x="4191000" y="4976813"/>
          <p14:tracePt t="51974" x="4179888" y="4935538"/>
          <p14:tracePt t="51991" x="4159250" y="4884738"/>
          <p14:tracePt t="52008" x="4138613" y="4843463"/>
          <p14:tracePt t="52009" x="4119563" y="4833938"/>
          <p14:tracePt t="52025" x="4098925" y="4792663"/>
          <p14:tracePt t="52041" x="4078288" y="4772025"/>
          <p14:tracePt t="52059" x="4016375" y="4721225"/>
          <p14:tracePt t="52075" x="3965575" y="4670425"/>
          <p14:tracePt t="52091" x="3884613" y="4629150"/>
          <p14:tracePt t="52093" x="3822700" y="4619625"/>
          <p14:tracePt t="52108" x="3783013" y="4598988"/>
          <p14:tracePt t="52110" x="3741738" y="4589463"/>
          <p14:tracePt t="52125" x="3629025" y="4578350"/>
          <p14:tracePt t="52141" x="3557588" y="4568825"/>
          <p14:tracePt t="52143" x="3506788" y="4568825"/>
          <p14:tracePt t="52157" x="3414713" y="4578350"/>
          <p14:tracePt t="52175" x="3344863" y="4598988"/>
          <p14:tracePt t="52178" x="3282950" y="4610100"/>
          <p14:tracePt t="52192" x="3160713" y="4640263"/>
          <p14:tracePt t="52208" x="3068638" y="4670425"/>
          <p14:tracePt t="52225" x="3008313" y="4691063"/>
          <p14:tracePt t="52226" x="2976563" y="4691063"/>
          <p14:tracePt t="52241" x="2955925" y="4700588"/>
          <p14:tracePt t="52243" x="2925763" y="4721225"/>
          <p14:tracePt t="52257" x="2886075" y="4721225"/>
          <p14:tracePt t="52277" x="2844800" y="4732338"/>
          <p14:tracePt t="52285" x="2824163" y="4741863"/>
          <p14:tracePt t="52298" x="2814638" y="4741863"/>
          <p14:tracePt t="52312" x="2803525" y="4741863"/>
          <p14:tracePt t="52327" x="2794000" y="4751388"/>
          <p14:tracePt t="52342" x="2782888" y="4751388"/>
          <p14:tracePt t="52346" x="2773363" y="4751388"/>
          <p14:tracePt t="52360" x="2773363" y="4762500"/>
          <p14:tracePt t="52374" x="2762250" y="4762500"/>
          <p14:tracePt t="52391" x="2752725" y="4772025"/>
          <p14:tracePt t="52409" x="2743200" y="4822825"/>
          <p14:tracePt t="52425" x="2722563" y="4875213"/>
          <p14:tracePt t="52442" x="2711450" y="4905375"/>
          <p14:tracePt t="52444" x="2711450" y="4926013"/>
          <p14:tracePt t="52458" x="2711450" y="4946650"/>
          <p14:tracePt t="52476" x="2711450" y="4976813"/>
          <p14:tracePt t="52481" x="2711450" y="4986338"/>
          <p14:tracePt t="52488" x="2711450" y="4997450"/>
          <p14:tracePt t="52494" x="2711450" y="5006975"/>
          <p14:tracePt t="52508" x="2722563" y="5037138"/>
          <p14:tracePt t="52525" x="2732088" y="5057775"/>
          <p14:tracePt t="52530" x="2752725" y="5068888"/>
          <p14:tracePt t="52536" x="2773363" y="5078413"/>
          <p14:tracePt t="52541" x="2794000" y="5099050"/>
          <p14:tracePt t="52557" x="2854325" y="5119688"/>
          <p14:tracePt t="52574" x="2925763" y="5140325"/>
          <p14:tracePt t="52576" x="2955925" y="5149850"/>
          <p14:tracePt t="52591" x="3017838" y="5149850"/>
          <p14:tracePt t="52609" x="3068638" y="5149850"/>
          <p14:tracePt t="52611" x="3089275" y="5149850"/>
          <p14:tracePt t="52625" x="3160713" y="5149850"/>
          <p14:tracePt t="52641" x="3221038" y="5140325"/>
          <p14:tracePt t="52658" x="3303588" y="5129213"/>
          <p14:tracePt t="52675" x="3395663" y="5099050"/>
          <p14:tracePt t="52692" x="3435350" y="5087938"/>
          <p14:tracePt t="52709" x="3497263" y="5068888"/>
          <p14:tracePt t="52724" x="3527425" y="5068888"/>
          <p14:tracePt t="52727" x="3557588" y="5057775"/>
          <p14:tracePt t="52741" x="3640138" y="5037138"/>
          <p14:tracePt t="52759" x="3762375" y="5006975"/>
          <p14:tracePt t="52775" x="3813175" y="4986338"/>
          <p14:tracePt t="52791" x="3873500" y="4976813"/>
          <p14:tracePt t="52794" x="3894138" y="4965700"/>
          <p14:tracePt t="52808" x="3935413" y="4956175"/>
          <p14:tracePt t="52811" x="3944938" y="4956175"/>
          <p14:tracePt t="52825" x="3976688" y="4946650"/>
          <p14:tracePt t="52842" x="4016375" y="4935538"/>
          <p14:tracePt t="52857" x="4027488" y="4935538"/>
          <p14:tracePt t="52875" x="4048125" y="4935538"/>
          <p14:tracePt t="52892" x="4057650" y="4935538"/>
          <p14:tracePt t="52909" x="4067175" y="4935538"/>
          <p14:tracePt t="52913" x="4078288" y="4935538"/>
          <p14:tracePt t="52926" x="4087813" y="4935538"/>
          <p14:tracePt t="52968" x="4098925" y="4935538"/>
          <p14:tracePt t="53018" x="4108450" y="4935538"/>
          <p14:tracePt t="53060" x="4119563" y="4935538"/>
          <p14:tracePt t="53074" x="4129088" y="4935538"/>
          <p14:tracePt t="53193" x="4119563" y="4935538"/>
          <p14:tracePt t="53199" x="4108450" y="4935538"/>
          <p14:tracePt t="53207" x="4098925" y="4935538"/>
          <p14:tracePt t="53224" x="3965575" y="4935538"/>
          <p14:tracePt t="53241" x="3333750" y="4997450"/>
          <p14:tracePt t="53257" x="3059113" y="5018088"/>
          <p14:tracePt t="53274" x="2854325" y="5048250"/>
          <p14:tracePt t="53276" x="2782888" y="5057775"/>
          <p14:tracePt t="53291" x="2681288" y="5068888"/>
          <p14:tracePt t="53307" x="2579688" y="5078413"/>
          <p14:tracePt t="53325" x="2457450" y="5087938"/>
          <p14:tracePt t="53342" x="2427288" y="5099050"/>
          <p14:tracePt t="53358" x="2395538" y="5108575"/>
          <p14:tracePt t="53374" x="2386013" y="5108575"/>
          <p14:tracePt t="53391" x="2374900" y="5108575"/>
          <p14:tracePt t="53483" x="2386013" y="5108575"/>
          <p14:tracePt t="53490" x="2406650" y="5108575"/>
          <p14:tracePt t="53497" x="2436813" y="5108575"/>
          <p14:tracePt t="53512" x="2568575" y="5078413"/>
          <p14:tracePt t="53525" x="2833688" y="5027613"/>
          <p14:tracePt t="53529" x="2955925" y="5006975"/>
          <p14:tracePt t="53536" x="3098800" y="4997450"/>
          <p14:tracePt t="53545" x="3221038" y="4976813"/>
          <p14:tracePt t="53558" x="3313113" y="4976813"/>
          <p14:tracePt t="53566" x="3363913" y="4965700"/>
          <p14:tracePt t="53569" x="3384550" y="4965700"/>
          <p14:tracePt t="53578" x="3446463" y="4965700"/>
          <p14:tracePt t="53592" x="3568700" y="4946650"/>
          <p14:tracePt t="53607" x="3629025" y="4935538"/>
          <p14:tracePt t="53624" x="3670300" y="4926013"/>
          <p14:tracePt t="53626" x="3700463" y="4926013"/>
          <p14:tracePt t="53641" x="3711575" y="4926013"/>
          <p14:tracePt t="53657" x="3732213" y="4926013"/>
          <p14:tracePt t="53675" x="3741738" y="4926013"/>
          <p14:tracePt t="53691" x="3751263" y="4926013"/>
          <p14:tracePt t="53708" x="3762375" y="4926013"/>
          <p14:tracePt t="53761" x="3751263" y="4926013"/>
          <p14:tracePt t="53768" x="3732213" y="4935538"/>
          <p14:tracePt t="53775" x="3700463" y="4935538"/>
          <p14:tracePt t="53791" x="3527425" y="4935538"/>
          <p14:tracePt t="53809" x="3109913" y="4926013"/>
          <p14:tracePt t="53824" x="2936875" y="4926013"/>
          <p14:tracePt t="53841" x="2854325" y="4926013"/>
          <p14:tracePt t="53843" x="2824163" y="4926013"/>
          <p14:tracePt t="53858" x="2803525" y="4926013"/>
          <p14:tracePt t="53875" x="2782888" y="4926013"/>
          <p14:tracePt t="53877" x="2773363" y="4926013"/>
          <p14:tracePt t="53892" x="2762250" y="4926013"/>
          <p14:tracePt t="53909" x="2752725" y="4926013"/>
          <p14:tracePt t="54007" x="2762250" y="4926013"/>
          <p14:tracePt t="54012" x="2782888" y="4926013"/>
          <p14:tracePt t="54025" x="2865438" y="4926013"/>
          <p14:tracePt t="54041" x="2946400" y="4926013"/>
          <p14:tracePt t="54043" x="3059113" y="4926013"/>
          <p14:tracePt t="54058" x="3303588" y="4935538"/>
          <p14:tracePt t="54060" x="3405188" y="4946650"/>
          <p14:tracePt t="54074" x="3517900" y="4946650"/>
          <p14:tracePt t="54091" x="3589338" y="4946650"/>
          <p14:tracePt t="54108" x="3640138" y="4946650"/>
          <p14:tracePt t="54109" x="3660775" y="4946650"/>
          <p14:tracePt t="54126" x="3670300" y="4946650"/>
          <p14:tracePt t="54142" x="3690938" y="4946650"/>
          <p14:tracePt t="54159" x="3700463" y="4946650"/>
          <p14:tracePt t="54174" x="3711575" y="4946650"/>
          <p14:tracePt t="54210" x="3721100" y="4946650"/>
          <p14:tracePt t="54223" x="3732213" y="4946650"/>
          <p14:tracePt t="54270" x="3721100" y="4956175"/>
          <p14:tracePt t="54286" x="3711575" y="4956175"/>
          <p14:tracePt t="54292" x="3690938" y="4965700"/>
          <p14:tracePt t="54308" x="3629025" y="4965700"/>
          <p14:tracePt t="54325" x="3527425" y="4976813"/>
          <p14:tracePt t="54329" x="3467100" y="4976813"/>
          <p14:tracePt t="54341" x="3313113" y="4976813"/>
          <p14:tracePt t="54358" x="3262313" y="4976813"/>
          <p14:tracePt t="54375" x="3211513" y="4976813"/>
          <p14:tracePt t="54391" x="3201988" y="4976813"/>
          <p14:tracePt t="54409" x="3190875" y="4976813"/>
          <p14:tracePt t="54411" x="3181350" y="4976813"/>
          <p14:tracePt t="54426" x="3170238" y="4976813"/>
          <p14:tracePt t="54476" x="3170238" y="4986338"/>
          <p14:tracePt t="54518" x="3181350" y="4986338"/>
          <p14:tracePt t="54531" x="3201988" y="4986338"/>
          <p14:tracePt t="54537" x="3252788" y="4986338"/>
          <p14:tracePt t="54559" x="3476625" y="4986338"/>
          <p14:tracePt t="54575" x="3670300" y="4997450"/>
          <p14:tracePt t="54578" x="3711575" y="5006975"/>
          <p14:tracePt t="54591" x="3751263" y="5006975"/>
          <p14:tracePt t="54593" x="3762375" y="5006975"/>
          <p14:tracePt t="54608" x="3803650" y="5006975"/>
          <p14:tracePt t="54625" x="3822700" y="5006975"/>
          <p14:tracePt t="54642" x="3843338" y="5006975"/>
          <p14:tracePt t="54658" x="3854450" y="5006975"/>
          <p14:tracePt t="54675" x="3863975" y="5006975"/>
          <p14:tracePt t="54699" x="3863975" y="5018088"/>
          <p14:tracePt t="54708" x="3873500" y="5018088"/>
          <p14:tracePt t="54733" x="3873500" y="5027613"/>
          <p14:tracePt t="54789" x="3863975" y="5027613"/>
          <p14:tracePt t="54797" x="3843338" y="5027613"/>
          <p14:tracePt t="54809" x="3679825" y="5048250"/>
          <p14:tracePt t="54824" x="3455988" y="5057775"/>
          <p14:tracePt t="54841" x="3303588" y="5068888"/>
          <p14:tracePt t="54843" x="3273425" y="5068888"/>
          <p14:tracePt t="54858" x="3221038" y="5068888"/>
          <p14:tracePt t="54874" x="3211513" y="5068888"/>
          <p14:tracePt t="54893" x="3201988" y="5068888"/>
          <p14:tracePt t="54923" x="3190875" y="5068888"/>
          <p14:tracePt t="54985" x="3201988" y="5068888"/>
          <p14:tracePt t="55008" x="3211513" y="5068888"/>
          <p14:tracePt t="55013" x="3221038" y="5068888"/>
          <p14:tracePt t="55024" x="3252788" y="5068888"/>
          <p14:tracePt t="55025" x="3324225" y="5068888"/>
          <p14:tracePt t="55041" x="3446463" y="5068888"/>
          <p14:tracePt t="55058" x="3783013" y="5068888"/>
          <p14:tracePt t="55075" x="3956050" y="5068888"/>
          <p14:tracePt t="55091" x="3986213" y="5078413"/>
          <p14:tracePt t="55108" x="3997325" y="5087938"/>
          <p14:tracePt t="55125" x="4006850" y="5087938"/>
          <p14:tracePt t="55153" x="4016375" y="5087938"/>
          <p14:tracePt t="56256" x="3965575" y="5099050"/>
          <p14:tracePt t="56263" x="3894138" y="5099050"/>
          <p14:tracePt t="56274" x="3843338" y="5108575"/>
          <p14:tracePt t="56291" x="3721100" y="5129213"/>
          <p14:tracePt t="56293" x="3670300" y="5140325"/>
          <p14:tracePt t="56308" x="3568700" y="5140325"/>
          <p14:tracePt t="56325" x="3506788" y="5140325"/>
          <p14:tracePt t="56341" x="3455988" y="5140325"/>
          <p14:tracePt t="56358" x="3425825" y="5140325"/>
          <p14:tracePt t="56376" x="3405188" y="5140325"/>
          <p14:tracePt t="56391" x="3395663" y="5140325"/>
          <p14:tracePt t="56411" x="3384550" y="5140325"/>
          <p14:tracePt t="56427" x="3375025" y="5140325"/>
          <p14:tracePt t="56431" x="3363913" y="5140325"/>
          <p14:tracePt t="56449" x="3354388" y="5140325"/>
          <p14:tracePt t="56459" x="3344863" y="5140325"/>
          <p14:tracePt t="56464" x="3324225" y="5140325"/>
          <p14:tracePt t="56475" x="3303588" y="5140325"/>
          <p14:tracePt t="56480" x="3273425" y="5140325"/>
          <p14:tracePt t="56492" x="3241675" y="5140325"/>
          <p14:tracePt t="56497" x="3221038" y="5140325"/>
          <p14:tracePt t="56507" x="3181350" y="5140325"/>
          <p14:tracePt t="56525" x="3160713" y="5140325"/>
          <p14:tracePt t="56541" x="3140075" y="5140325"/>
          <p14:tracePt t="56559" x="3130550" y="5149850"/>
          <p14:tracePt t="56575" x="3098800" y="5149850"/>
          <p14:tracePt t="56577" x="3068638" y="5149850"/>
          <p14:tracePt t="56592" x="3008313" y="5180013"/>
          <p14:tracePt t="56608" x="2916238" y="5200650"/>
          <p14:tracePt t="56626" x="2874963" y="5211763"/>
          <p14:tracePt t="56642" x="2844800" y="5221288"/>
          <p14:tracePt t="56659" x="2833688" y="5221288"/>
          <p14:tracePt t="56663" x="2824163" y="5221288"/>
          <p14:tracePt t="56679" x="2814638" y="5221288"/>
          <p14:tracePt t="56694" x="2803525" y="5221288"/>
          <p14:tracePt t="56710" x="2794000" y="5221288"/>
          <p14:tracePt t="56740" x="2782888" y="5221288"/>
          <p14:tracePt t="56949" x="2794000" y="5221288"/>
          <p14:tracePt t="58291" x="2803525" y="5221288"/>
          <p14:tracePt t="58320" x="2814638" y="5221288"/>
          <p14:tracePt t="58334" x="2814638" y="5211763"/>
          <p14:tracePt t="58356" x="2824163" y="5211763"/>
          <p14:tracePt t="58397" x="2833688" y="5211763"/>
          <p14:tracePt t="58417" x="2833688" y="5200650"/>
          <p14:tracePt t="58460" x="2844800" y="5200650"/>
          <p14:tracePt t="58489" x="2854325" y="5200650"/>
          <p14:tracePt t="58511" x="2854325" y="5191125"/>
          <p14:tracePt t="58635" x="2854325" y="5180013"/>
          <p14:tracePt t="58803" x="2844800" y="5180013"/>
          <p14:tracePt t="58839" x="2833688" y="5180013"/>
          <p14:tracePt t="58874" x="2824163" y="5180013"/>
          <p14:tracePt t="58916" x="2814638" y="5180013"/>
          <p14:tracePt t="58937" x="2803525" y="5180013"/>
          <p14:tracePt t="59749" x="2803525" y="5191125"/>
          <p14:tracePt t="59798" x="2803525" y="5200650"/>
          <p14:tracePt t="63479" x="2559050" y="5006975"/>
          <p14:tracePt t="63484" x="2243138" y="4691063"/>
          <p14:tracePt t="63492" x="1947863" y="4435475"/>
          <p14:tracePt t="63507" x="1417638" y="4038600"/>
          <p14:tracePt t="63524" x="855663" y="3609975"/>
          <p14:tracePt t="63541" x="315913" y="31813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78373-E881-E51F-F146-95003FA4CA2A}"/>
              </a:ext>
            </a:extLst>
          </p:cNvPr>
          <p:cNvPicPr>
            <a:picLocks noChangeAspect="1"/>
          </p:cNvPicPr>
          <p:nvPr/>
        </p:nvPicPr>
        <p:blipFill>
          <a:blip r:embed="rId2"/>
          <a:stretch>
            <a:fillRect/>
          </a:stretch>
        </p:blipFill>
        <p:spPr>
          <a:xfrm>
            <a:off x="2129742" y="300942"/>
            <a:ext cx="12199717" cy="5868364"/>
          </a:xfrm>
          <a:prstGeom prst="rect">
            <a:avLst/>
          </a:prstGeom>
        </p:spPr>
      </p:pic>
      <p:sp>
        <p:nvSpPr>
          <p:cNvPr id="5" name="Rectangle 1">
            <a:extLst>
              <a:ext uri="{FF2B5EF4-FFF2-40B4-BE49-F238E27FC236}">
                <a16:creationId xmlns:a16="http://schemas.microsoft.com/office/drawing/2014/main" id="{36E0C333-BF12-0F3A-0014-28950E047589}"/>
              </a:ext>
            </a:extLst>
          </p:cNvPr>
          <p:cNvSpPr>
            <a:spLocks noChangeArrowheads="1"/>
          </p:cNvSpPr>
          <p:nvPr/>
        </p:nvSpPr>
        <p:spPr bwMode="auto">
          <a:xfrm>
            <a:off x="2048719" y="6448025"/>
            <a:ext cx="117423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IFNULL(column, </a:t>
            </a:r>
            <a:r>
              <a:rPr kumimoji="0" lang="en-US" altLang="en-US" sz="1800" b="1" i="0" u="none" strike="noStrike" cap="none" normalizeH="0" baseline="0" err="1">
                <a:ln>
                  <a:noFill/>
                </a:ln>
                <a:solidFill>
                  <a:schemeClr val="tx1"/>
                </a:solidFill>
                <a:effectLst/>
                <a:latin typeface="Arial" panose="020B0604020202020204" pitchFamily="34" charset="0"/>
              </a:rPr>
              <a:t>default_value</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800" b="0" i="0" u="none" strike="noStrike" cap="none" normalizeH="0" baseline="0">
                <a:ln>
                  <a:noFill/>
                </a:ln>
                <a:solidFill>
                  <a:schemeClr val="tx1"/>
                </a:solidFill>
                <a:effectLst/>
                <a:latin typeface="Arial" panose="020B0604020202020204" pitchFamily="34" charset="0"/>
              </a:rPr>
              <a:t> This function replaces NULL values in a column with a specified default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UPDATE ... SET ... WHERE 1=1:</a:t>
            </a:r>
            <a:r>
              <a:rPr kumimoji="0" lang="en-US" altLang="en-US" sz="1800" b="0" i="0" u="none" strike="noStrike" cap="none" normalizeH="0" baseline="0">
                <a:ln>
                  <a:noFill/>
                </a:ln>
                <a:solidFill>
                  <a:schemeClr val="tx1"/>
                </a:solidFill>
                <a:effectLst/>
                <a:latin typeface="Arial" panose="020B0604020202020204" pitchFamily="34" charset="0"/>
              </a:rPr>
              <a:t> This updates all rows in the table since the </a:t>
            </a:r>
            <a:r>
              <a:rPr kumimoji="0" lang="en-US" altLang="en-US" b="0" i="0" u="none" strike="noStrike" cap="none" normalizeH="0" baseline="0">
                <a:ln>
                  <a:noFill/>
                </a:ln>
                <a:solidFill>
                  <a:schemeClr val="tx1"/>
                </a:solidFill>
                <a:effectLst/>
                <a:latin typeface="Arial" panose="020B0604020202020204" pitchFamily="34" charset="0"/>
              </a:rPr>
              <a:t>condition </a:t>
            </a:r>
            <a:r>
              <a:rPr kumimoji="0" lang="en-US" altLang="en-US" b="0" i="0" u="none" strike="noStrike" cap="none" normalizeH="0" baseline="0">
                <a:ln>
                  <a:noFill/>
                </a:ln>
                <a:solidFill>
                  <a:schemeClr val="tx1"/>
                </a:solidFill>
                <a:effectLst/>
                <a:latin typeface="Arial Unicode MS"/>
              </a:rPr>
              <a:t>1=1</a:t>
            </a:r>
            <a:r>
              <a:rPr kumimoji="0" lang="en-US" altLang="en-US" b="0" i="0" u="none" strike="noStrike" cap="none" normalizeH="0" baseline="0">
                <a:ln>
                  <a:noFill/>
                </a:ln>
                <a:solidFill>
                  <a:schemeClr val="tx1"/>
                </a:solidFill>
                <a:effectLst/>
              </a:rPr>
              <a:t> is always true.</a:t>
            </a:r>
            <a:r>
              <a:rPr kumimoji="0" lang="en-US" altLang="en-US"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693008387"/>
      </p:ext>
    </p:extLst>
  </p:cSld>
  <p:clrMapOvr>
    <a:masterClrMapping/>
  </p:clrMapOvr>
  <mc:AlternateContent xmlns:mc="http://schemas.openxmlformats.org/markup-compatibility/2006" xmlns:p14="http://schemas.microsoft.com/office/powerpoint/2010/main">
    <mc:Choice Requires="p14">
      <p:transition spd="slow" p14:dur="2000" advTm="53949"/>
    </mc:Choice>
    <mc:Fallback xmlns="">
      <p:transition spd="slow" advTm="53949"/>
    </mc:Fallback>
  </mc:AlternateContent>
  <p:extLst>
    <p:ext uri="{3A86A75C-4F4B-4683-9AE1-C65F6400EC91}">
      <p14:laserTraceLst xmlns:p14="http://schemas.microsoft.com/office/powerpoint/2010/main">
        <p14:tracePtLst>
          <p14:tracePt t="1158" x="2773363" y="8128000"/>
          <p14:tracePt t="1165" x="2773363" y="8015288"/>
          <p14:tracePt t="1171" x="2773363" y="7902575"/>
          <p14:tracePt t="1179" x="2773363" y="7800975"/>
          <p14:tracePt t="1184" x="2773363" y="7720013"/>
          <p14:tracePt t="1195" x="2762250" y="7637463"/>
          <p14:tracePt t="1212" x="2722563" y="7312025"/>
          <p14:tracePt t="1230" x="2651125" y="6659563"/>
          <p14:tracePt t="1245" x="2559050" y="6097588"/>
          <p14:tracePt t="1261" x="2508250" y="5700713"/>
          <p14:tracePt t="1279" x="2478088" y="5221288"/>
          <p14:tracePt t="1281" x="2478088" y="4965700"/>
          <p14:tracePt t="1295" x="2487613" y="4538663"/>
          <p14:tracePt t="1312" x="2579688" y="4059238"/>
          <p14:tracePt t="1314" x="2640013" y="3783013"/>
          <p14:tracePt t="1329" x="2752725" y="3425825"/>
          <p14:tracePt t="1331" x="2833688" y="3151188"/>
          <p14:tracePt t="1345" x="3038475" y="2681288"/>
          <p14:tracePt t="1363" x="3201988" y="2344738"/>
          <p14:tracePt t="1366" x="3273425" y="2182813"/>
          <p14:tracePt t="1379" x="3375025" y="2019300"/>
          <p14:tracePt t="1396" x="3467100" y="1885950"/>
          <p14:tracePt t="1399" x="3486150" y="1866900"/>
          <p14:tracePt t="1413" x="3517900" y="1814513"/>
          <p14:tracePt t="1416" x="3548063" y="1795463"/>
          <p14:tracePt t="1429" x="3578225" y="1743075"/>
          <p14:tracePt t="1445" x="3679825" y="1692275"/>
          <p14:tracePt t="1462" x="3751263" y="1631950"/>
          <p14:tracePt t="1822" x="3751263" y="1620838"/>
          <p14:tracePt t="1830" x="3751263" y="1601788"/>
          <p14:tracePt t="1837" x="3751263" y="1590675"/>
          <p14:tracePt t="1845" x="3751263" y="1581150"/>
          <p14:tracePt t="1864" x="3751263" y="1560513"/>
          <p14:tracePt t="1869" x="3741738" y="1560513"/>
          <p14:tracePt t="1879" x="3741738" y="1539875"/>
          <p14:tracePt t="1896" x="3732213" y="1509713"/>
          <p14:tracePt t="1900" x="3721100" y="1489075"/>
          <p14:tracePt t="1913" x="3721100" y="1458913"/>
          <p14:tracePt t="1917" x="3700463" y="1417638"/>
          <p14:tracePt t="1931" x="3700463" y="1376363"/>
          <p14:tracePt t="1947" x="3679825" y="1355725"/>
          <p14:tracePt t="1962" x="3679825" y="1336675"/>
          <p14:tracePt t="1979" x="3679825" y="1325563"/>
          <p14:tracePt t="1996" x="3670300" y="1316038"/>
          <p14:tracePt t="2013" x="3670300" y="1304925"/>
          <p14:tracePt t="2016" x="3670300" y="1295400"/>
          <p14:tracePt t="2047" x="3670300" y="1284288"/>
          <p14:tracePt t="2089" x="3670300" y="1274763"/>
          <p14:tracePt t="2102" x="3670300" y="1265238"/>
          <p14:tracePt t="2200" x="3679825" y="1265238"/>
          <p14:tracePt t="2208" x="3690938" y="1265238"/>
          <p14:tracePt t="2214" x="3700463" y="1265238"/>
          <p14:tracePt t="2229" x="3711575" y="1265238"/>
          <p14:tracePt t="2245" x="3732213" y="1265238"/>
          <p14:tracePt t="2248" x="3741738" y="1265238"/>
          <p14:tracePt t="2264" x="3751263" y="1274763"/>
          <p14:tracePt t="2279" x="3792538" y="1274763"/>
          <p14:tracePt t="2296" x="3833813" y="1274763"/>
          <p14:tracePt t="2300" x="3854450" y="1274763"/>
          <p14:tracePt t="2312" x="3905250" y="1274763"/>
          <p14:tracePt t="2328" x="3976688" y="1274763"/>
          <p14:tracePt t="2346" x="4016375" y="1274763"/>
          <p14:tracePt t="2348" x="4037013" y="1274763"/>
          <p14:tracePt t="2362" x="4067175" y="1274763"/>
          <p14:tracePt t="2379" x="4098925" y="1274763"/>
          <p14:tracePt t="2381" x="4119563" y="1274763"/>
          <p14:tracePt t="2395" x="4149725" y="1274763"/>
          <p14:tracePt t="2397" x="4159250" y="1274763"/>
          <p14:tracePt t="2412" x="4200525" y="1274763"/>
          <p14:tracePt t="2429" x="4230688" y="1274763"/>
          <p14:tracePt t="2431" x="4251325" y="1274763"/>
          <p14:tracePt t="2445" x="4281488" y="1274763"/>
          <p14:tracePt t="2462" x="4302125" y="1274763"/>
          <p14:tracePt t="2464" x="4322763" y="1274763"/>
          <p14:tracePt t="2479" x="4352925" y="1274763"/>
          <p14:tracePt t="2495" x="4384675" y="1274763"/>
          <p14:tracePt t="2512" x="4424363" y="1274763"/>
          <p14:tracePt t="2515" x="4435475" y="1284288"/>
          <p14:tracePt t="2529" x="4456113" y="1284288"/>
          <p14:tracePt t="2531" x="4475163" y="1295400"/>
          <p14:tracePt t="2545" x="4516438" y="1295400"/>
          <p14:tracePt t="2562" x="4567238" y="1295400"/>
          <p14:tracePt t="2564" x="4578350" y="1295400"/>
          <p14:tracePt t="2578" x="4629150" y="1295400"/>
          <p14:tracePt t="2595" x="4679950" y="1295400"/>
          <p14:tracePt t="2597" x="4689475" y="1295400"/>
          <p14:tracePt t="2612" x="4710113" y="1295400"/>
          <p14:tracePt t="2614" x="4721225" y="1295400"/>
          <p14:tracePt t="2629" x="4760913" y="1304925"/>
          <p14:tracePt t="2645" x="4791075" y="1316038"/>
          <p14:tracePt t="2662" x="4802188" y="1316038"/>
          <p14:tracePt t="2664" x="4811713" y="1316038"/>
          <p14:tracePt t="2678" x="4832350" y="1316038"/>
          <p14:tracePt t="2696" x="4883150" y="1316038"/>
          <p14:tracePt t="2712" x="4933950" y="1304925"/>
          <p14:tracePt t="2729" x="4986338" y="1304925"/>
          <p14:tracePt t="2731" x="5005388" y="1304925"/>
          <p14:tracePt t="2746" x="5037138" y="1295400"/>
          <p14:tracePt t="2748" x="5056188" y="1295400"/>
          <p14:tracePt t="2761" x="5108575" y="1284288"/>
          <p14:tracePt t="2778" x="5168900" y="1274763"/>
          <p14:tracePt t="2795" x="5240338" y="1274763"/>
          <p14:tracePt t="2812" x="5302250" y="1274763"/>
          <p14:tracePt t="2830" x="5383213" y="1274763"/>
          <p14:tracePt t="2846" x="5434013" y="1274763"/>
          <p14:tracePt t="2861" x="5495925" y="1274763"/>
          <p14:tracePt t="2879" x="5586413" y="1274763"/>
          <p14:tracePt t="2895" x="5638800" y="1265238"/>
          <p14:tracePt t="2912" x="5678488" y="1254125"/>
          <p14:tracePt t="2914" x="5699125" y="1254125"/>
          <p14:tracePt t="2928" x="5729288" y="1254125"/>
          <p14:tracePt t="2930" x="5749925" y="1244600"/>
          <p14:tracePt t="2945" x="5821363" y="1244600"/>
          <p14:tracePt t="2962" x="5954713" y="1212850"/>
          <p14:tracePt t="2978" x="6065838" y="1193800"/>
          <p14:tracePt t="2995" x="6137275" y="1193800"/>
          <p14:tracePt t="3314" x="6259513" y="1173163"/>
          <p14:tracePt t="3318" x="6351588" y="1162050"/>
          <p14:tracePt t="3329" x="6423025" y="1162050"/>
          <p14:tracePt t="3346" x="6494463" y="1152525"/>
          <p14:tracePt t="3349" x="6535738" y="1141413"/>
          <p14:tracePt t="3362" x="6596063" y="1141413"/>
          <p14:tracePt t="3365" x="6667500" y="1141413"/>
          <p14:tracePt t="3382" x="6800850" y="1141413"/>
          <p14:tracePt t="3396" x="6861175" y="1141413"/>
          <p14:tracePt t="3399" x="6891338" y="1141413"/>
          <p14:tracePt t="3412" x="6923088" y="1141413"/>
          <p14:tracePt t="3429" x="6953250" y="1141413"/>
          <p14:tracePt t="3446" x="7004050" y="1141413"/>
          <p14:tracePt t="3448" x="7024688" y="1141413"/>
          <p14:tracePt t="3463" x="7096125" y="1141413"/>
          <p14:tracePt t="3479" x="7167563" y="1141413"/>
          <p14:tracePt t="3482" x="7227888" y="1141413"/>
          <p14:tracePt t="3496" x="7310438" y="1152525"/>
          <p14:tracePt t="3512" x="7350125" y="1162050"/>
          <p14:tracePt t="3529" x="7381875" y="1173163"/>
          <p14:tracePt t="3533" x="7402513" y="1173163"/>
          <p14:tracePt t="3547" x="7442200" y="1173163"/>
          <p14:tracePt t="3563" x="7483475" y="1182688"/>
          <p14:tracePt t="3579" x="7545388" y="1193800"/>
          <p14:tracePt t="3596" x="7605713" y="1193800"/>
          <p14:tracePt t="3612" x="7646988" y="1193800"/>
          <p14:tracePt t="3615" x="7667625" y="1203325"/>
          <p14:tracePt t="3629" x="7727950" y="1203325"/>
          <p14:tracePt t="3646" x="7789863" y="1203325"/>
          <p14:tracePt t="3662" x="7850188" y="1203325"/>
          <p14:tracePt t="3680" x="7912100" y="1203325"/>
          <p14:tracePt t="3682" x="7942263" y="1203325"/>
          <p14:tracePt t="3696" x="7983538" y="1203325"/>
          <p14:tracePt t="3699" x="8013700" y="1203325"/>
          <p14:tracePt t="3712" x="8043863" y="1203325"/>
          <p14:tracePt t="3715" x="8074025" y="1203325"/>
          <p14:tracePt t="3729" x="8126413" y="1203325"/>
          <p14:tracePt t="3746" x="8166100" y="1203325"/>
          <p14:tracePt t="3762" x="8186738" y="1193800"/>
          <p14:tracePt t="3765" x="8197850" y="1193800"/>
          <p14:tracePt t="3779" x="8207375" y="1193800"/>
          <p14:tracePt t="3781" x="8228013" y="1193800"/>
          <p14:tracePt t="3796" x="8248650" y="1193800"/>
          <p14:tracePt t="3799" x="8258175" y="1193800"/>
          <p14:tracePt t="3812" x="8288338" y="1182688"/>
          <p14:tracePt t="3829" x="8339138" y="1182688"/>
          <p14:tracePt t="3845" x="8401050" y="1182688"/>
          <p14:tracePt t="3863" x="8472488" y="1182688"/>
          <p14:tracePt t="3879" x="8502650" y="1182688"/>
          <p14:tracePt t="3881" x="8523288" y="1182688"/>
          <p14:tracePt t="3895" x="8564563" y="1182688"/>
          <p14:tracePt t="3912" x="8604250" y="1182688"/>
          <p14:tracePt t="3928" x="8624888" y="1182688"/>
          <p14:tracePt t="3931" x="8645525" y="1182688"/>
          <p14:tracePt t="3946" x="8675688" y="1182688"/>
          <p14:tracePt t="3948" x="8696325" y="1182688"/>
          <p14:tracePt t="3962" x="8716963" y="1182688"/>
          <p14:tracePt t="3964" x="8737600" y="1182688"/>
          <p14:tracePt t="3978" x="8797925" y="1193800"/>
          <p14:tracePt t="3996" x="8850313" y="1203325"/>
          <p14:tracePt t="4012" x="8901113" y="1203325"/>
          <p14:tracePt t="4029" x="8910638" y="1212850"/>
          <p14:tracePt t="4031" x="8931275" y="1212850"/>
          <p14:tracePt t="4045" x="8940800" y="1212850"/>
          <p14:tracePt t="4062" x="8961438" y="1212850"/>
          <p14:tracePt t="4079" x="8972550" y="1212850"/>
          <p14:tracePt t="4620" x="8982075" y="1223963"/>
          <p14:tracePt t="4626" x="9002713" y="1233488"/>
          <p14:tracePt t="4633" x="9023350" y="1233488"/>
          <p14:tracePt t="4647" x="9063038" y="1244600"/>
          <p14:tracePt t="4663" x="9094788" y="1254125"/>
          <p14:tracePt t="4679" x="9124950" y="1254125"/>
          <p14:tracePt t="4696" x="9166225" y="1265238"/>
          <p14:tracePt t="4712" x="9196388" y="1274763"/>
          <p14:tracePt t="4728" x="9205913" y="1274763"/>
          <p14:tracePt t="4746" x="9237663" y="1284288"/>
          <p14:tracePt t="4748" x="9247188" y="1284288"/>
          <p14:tracePt t="4761" x="9267825" y="1284288"/>
          <p14:tracePt t="4779" x="9288463" y="1284288"/>
          <p14:tracePt t="4781" x="9297988" y="1284288"/>
          <p14:tracePt t="4795" x="9339263" y="1284288"/>
          <p14:tracePt t="4812" x="9390063" y="1284288"/>
          <p14:tracePt t="4829" x="9461500" y="1284288"/>
          <p14:tracePt t="4845" x="9502775" y="1284288"/>
          <p14:tracePt t="4863" x="9542463" y="1284288"/>
          <p14:tracePt t="4879" x="9583738" y="1284288"/>
          <p14:tracePt t="4895" x="9634538" y="1284288"/>
          <p14:tracePt t="4912" x="9675813" y="1284288"/>
          <p14:tracePt t="4914" x="9696450" y="1284288"/>
          <p14:tracePt t="4929" x="9705975" y="1284288"/>
          <p14:tracePt t="4931" x="9736138" y="1284288"/>
          <p14:tracePt t="4945" x="9786938" y="1284288"/>
          <p14:tracePt t="4962" x="9828213" y="1284288"/>
          <p14:tracePt t="4964" x="9848850" y="1284288"/>
          <p14:tracePt t="4979" x="9890125" y="1284288"/>
          <p14:tracePt t="4995" x="9929813" y="1284288"/>
          <p14:tracePt t="4998" x="9950450" y="1284288"/>
          <p14:tracePt t="5012" x="9961563" y="1284288"/>
          <p14:tracePt t="5015" x="9971088" y="1284288"/>
          <p14:tracePt t="5029" x="9980613" y="1284288"/>
          <p14:tracePt t="5046" x="10001250" y="1284288"/>
          <p14:tracePt t="5063" x="10042525" y="1284288"/>
          <p14:tracePt t="5078" x="10072688" y="1284288"/>
          <p14:tracePt t="5097" x="10144125" y="1284288"/>
          <p14:tracePt t="5112" x="10174288" y="1274763"/>
          <p14:tracePt t="5129" x="10215563" y="1265238"/>
          <p14:tracePt t="5131" x="10226675" y="1265238"/>
          <p14:tracePt t="5145" x="10245725" y="1265238"/>
          <p14:tracePt t="5147" x="10266363" y="1265238"/>
          <p14:tracePt t="5162" x="10277475" y="1265238"/>
          <p14:tracePt t="5180" x="10348913" y="1265238"/>
          <p14:tracePt t="5195" x="10379075" y="1265238"/>
          <p14:tracePt t="5198" x="10399713" y="1265238"/>
          <p14:tracePt t="5212" x="10460038" y="1265238"/>
          <p14:tracePt t="5228" x="10521950" y="1265238"/>
          <p14:tracePt t="5230" x="10552113" y="1265238"/>
          <p14:tracePt t="5245" x="10633075" y="1265238"/>
          <p14:tracePt t="5262" x="10685463" y="1274763"/>
          <p14:tracePt t="5264" x="10704513" y="1274763"/>
          <p14:tracePt t="5280" x="10756900" y="1284288"/>
          <p14:tracePt t="5296" x="10807700" y="1284288"/>
          <p14:tracePt t="5651" x="10888663" y="1284288"/>
          <p14:tracePt t="5658" x="10960100" y="1284288"/>
          <p14:tracePt t="5664" x="11031538" y="1274763"/>
          <p14:tracePt t="5679" x="11112500" y="1274763"/>
          <p14:tracePt t="5696" x="11153775" y="1274763"/>
          <p14:tracePt t="5699" x="11225213" y="1274763"/>
          <p14:tracePt t="5712" x="11469688" y="1274763"/>
          <p14:tracePt t="5729" x="11622088" y="1274763"/>
          <p14:tracePt t="5745" x="11674475" y="1274763"/>
          <p14:tracePt t="5763" x="11704638" y="1274763"/>
          <p14:tracePt t="5766" x="11714163" y="1274763"/>
          <p14:tracePt t="5779" x="11734800" y="1274763"/>
          <p14:tracePt t="5782" x="11744325" y="1274763"/>
          <p14:tracePt t="5796" x="11764963" y="1274763"/>
          <p14:tracePt t="5813" x="11868150" y="1274763"/>
          <p14:tracePt t="5829" x="11928475" y="1274763"/>
          <p14:tracePt t="5847" x="11990388" y="1284288"/>
          <p14:tracePt t="5850" x="12009438" y="1284288"/>
          <p14:tracePt t="5863" x="12030075" y="1284288"/>
          <p14:tracePt t="5866" x="12041188" y="1284288"/>
          <p14:tracePt t="5879" x="12080875" y="1295400"/>
          <p14:tracePt t="5896" x="12112625" y="1295400"/>
          <p14:tracePt t="5912" x="12142788" y="1295400"/>
          <p14:tracePt t="5916" x="12152313" y="1304925"/>
          <p14:tracePt t="5929" x="12172950" y="1316038"/>
          <p14:tracePt t="5947" x="12184063" y="1316038"/>
          <p14:tracePt t="5950" x="12193588" y="1316038"/>
          <p14:tracePt t="5962" x="12203113" y="1316038"/>
          <p14:tracePt t="5979" x="12214225" y="1316038"/>
          <p14:tracePt t="5996" x="12223750" y="1316038"/>
          <p14:tracePt t="6012" x="12234863" y="1316038"/>
          <p14:tracePt t="6052" x="12244388" y="1316038"/>
          <p14:tracePt t="6116" x="12234863" y="1316038"/>
          <p14:tracePt t="6122" x="12223750" y="1316038"/>
          <p14:tracePt t="6131" x="12214225" y="1316038"/>
          <p14:tracePt t="6146" x="12172950" y="1316038"/>
          <p14:tracePt t="6162" x="12080875" y="1316038"/>
          <p14:tracePt t="6165" x="11979275" y="1316038"/>
          <p14:tracePt t="6179" x="11887200" y="1304925"/>
          <p14:tracePt t="6182" x="11776075" y="1304925"/>
          <p14:tracePt t="6185" x="11663363" y="1295400"/>
          <p14:tracePt t="6196" x="11499850" y="1274763"/>
          <p14:tracePt t="6199" x="11368088" y="1274763"/>
          <p14:tracePt t="6213" x="11112500" y="1265238"/>
          <p14:tracePt t="6215" x="10939463" y="1254125"/>
          <p14:tracePt t="6229" x="10694988" y="1244600"/>
          <p14:tracePt t="6246" x="10337800" y="1212850"/>
          <p14:tracePt t="6262" x="10093325" y="1203325"/>
          <p14:tracePt t="6279" x="9777413" y="1193800"/>
          <p14:tracePt t="6296" x="9553575" y="1182688"/>
          <p14:tracePt t="6298" x="9318625" y="1173163"/>
          <p14:tracePt t="6312" x="9175750" y="1173163"/>
          <p14:tracePt t="6315" x="9002713" y="1173163"/>
          <p14:tracePt t="6329" x="8401050" y="1173163"/>
          <p14:tracePt t="6333" x="8248650" y="1173163"/>
          <p14:tracePt t="6346" x="8094663" y="1173163"/>
          <p14:tracePt t="6348" x="8013700" y="1173163"/>
          <p14:tracePt t="6362" x="7808913" y="1182688"/>
          <p14:tracePt t="6379" x="7545388" y="1193800"/>
          <p14:tracePt t="6396" x="7259638" y="1212850"/>
          <p14:tracePt t="6398" x="7085013" y="1233488"/>
          <p14:tracePt t="6412" x="6729413" y="1265238"/>
          <p14:tracePt t="6429" x="6494463" y="1295400"/>
          <p14:tracePt t="6431" x="6300788" y="1304925"/>
          <p14:tracePt t="6447" x="6076950" y="1325563"/>
          <p14:tracePt t="6463" x="5903913" y="1355725"/>
          <p14:tracePt t="6466" x="5791200" y="1376363"/>
          <p14:tracePt t="6481" x="5586413" y="1397000"/>
          <p14:tracePt t="6496" x="5434013" y="1438275"/>
          <p14:tracePt t="6513" x="5240338" y="1509713"/>
          <p14:tracePt t="6517" x="5168900" y="1530350"/>
          <p14:tracePt t="6529" x="5087938" y="1560513"/>
          <p14:tracePt t="6532" x="5005388" y="1581150"/>
          <p14:tracePt t="6536" x="4933950" y="1601788"/>
          <p14:tracePt t="6547" x="4862513" y="1611313"/>
          <p14:tracePt t="6550" x="4811713" y="1620838"/>
          <p14:tracePt t="6564" x="4740275" y="1641475"/>
          <p14:tracePt t="6567" x="4689475" y="1641475"/>
          <p14:tracePt t="6579" x="4608513" y="1662113"/>
          <p14:tracePt t="6647" x="4200525" y="1754188"/>
          <p14:tracePt t="6651" x="4179888" y="1754188"/>
          <p14:tracePt t="6663" x="4159250" y="1754188"/>
          <p14:tracePt t="6669" x="4129088" y="1754188"/>
          <p14:tracePt t="6671" x="4119563" y="1754188"/>
          <p14:tracePt t="6680" x="4108450" y="1754188"/>
          <p14:tracePt t="6697" x="4048125" y="1754188"/>
          <p14:tracePt t="6714" x="4016375" y="1754188"/>
          <p14:tracePt t="6730" x="3986213" y="1754188"/>
          <p14:tracePt t="6732" x="3976688" y="1754188"/>
          <p14:tracePt t="6748" x="3956050" y="1754188"/>
          <p14:tracePt t="6763" x="3944938" y="1754188"/>
          <p14:tracePt t="6780" x="3925888" y="1754188"/>
          <p14:tracePt t="6798" x="3905250" y="1754188"/>
          <p14:tracePt t="6833" x="3894138" y="1754188"/>
          <p14:tracePt t="20585" x="3894138" y="1763713"/>
          <p14:tracePt t="20592" x="3894138" y="1784350"/>
          <p14:tracePt t="20600" x="3894138" y="1804988"/>
          <p14:tracePt t="20611" x="3894138" y="1825625"/>
          <p14:tracePt t="20628" x="3894138" y="1855788"/>
          <p14:tracePt t="20645" x="3884613" y="1897063"/>
          <p14:tracePt t="20661" x="3884613" y="1917700"/>
          <p14:tracePt t="20678" x="3884613" y="1938338"/>
          <p14:tracePt t="20695" x="3884613" y="1947863"/>
          <p14:tracePt t="20712" x="3884613" y="1957388"/>
          <p14:tracePt t="20728" x="3884613" y="1968500"/>
          <p14:tracePt t="20746" x="3873500" y="1989138"/>
          <p14:tracePt t="20762" x="3873500" y="1998663"/>
          <p14:tracePt t="20778" x="3863975" y="2019300"/>
          <p14:tracePt t="20795" x="3863975" y="2028825"/>
          <p14:tracePt t="20813" x="3863975" y="2049463"/>
          <p14:tracePt t="20829" x="3863975" y="2060575"/>
          <p14:tracePt t="20846" x="3863975" y="2070100"/>
          <p14:tracePt t="20877" x="3863975" y="2079625"/>
          <p14:tracePt t="20891" x="3863975" y="2090738"/>
          <p14:tracePt t="22906" x="3873500" y="2070100"/>
          <p14:tracePt t="22913" x="3925888" y="2019300"/>
          <p14:tracePt t="22921" x="3997325" y="1957388"/>
          <p14:tracePt t="22930" x="4087813" y="1906588"/>
          <p14:tracePt t="22945" x="4313238" y="1784350"/>
          <p14:tracePt t="22961" x="4689475" y="1662113"/>
          <p14:tracePt t="22978" x="4924425" y="1601788"/>
          <p14:tracePt t="22995" x="5087938" y="1590675"/>
          <p14:tracePt t="23012" x="5260975" y="1581150"/>
          <p14:tracePt t="23014" x="5362575" y="1581150"/>
          <p14:tracePt t="23028" x="5434013" y="1590675"/>
          <p14:tracePt t="23045" x="5627688" y="1631950"/>
          <p14:tracePt t="23062" x="5800725" y="1682750"/>
          <p14:tracePt t="23079" x="5994400" y="1795463"/>
          <p14:tracePt t="23096" x="6137275" y="1885950"/>
          <p14:tracePt t="23098" x="6167438" y="1917700"/>
          <p14:tracePt t="23112" x="6199188" y="1938338"/>
          <p14:tracePt t="23114" x="6219825" y="1968500"/>
          <p14:tracePt t="23128" x="6249988" y="1998663"/>
          <p14:tracePt t="23145" x="6280150" y="2039938"/>
          <p14:tracePt t="23162" x="6330950" y="2100263"/>
          <p14:tracePt t="23178" x="6392863" y="2192338"/>
          <p14:tracePt t="23195" x="6484938" y="2314575"/>
          <p14:tracePt t="23212" x="6586538" y="2487613"/>
          <p14:tracePt t="23229" x="6616700" y="2549525"/>
          <p14:tracePt t="23245" x="6626225" y="2620963"/>
          <p14:tracePt t="23262" x="6626225" y="2681288"/>
          <p14:tracePt t="23264" x="6626225" y="2701925"/>
          <p14:tracePt t="23278" x="6626225" y="2752725"/>
          <p14:tracePt t="23281" x="6626225" y="2794000"/>
          <p14:tracePt t="23295" x="6596063" y="2876550"/>
          <p14:tracePt t="23311" x="6565900" y="2946400"/>
          <p14:tracePt t="23328" x="6494463" y="3049588"/>
          <p14:tracePt t="23345" x="6392863" y="3141663"/>
          <p14:tracePt t="23348" x="6330950" y="3181350"/>
          <p14:tracePt t="23362" x="6270625" y="3222625"/>
          <p14:tracePt t="23364" x="6219825" y="3263900"/>
          <p14:tracePt t="23378" x="6107113" y="3314700"/>
          <p14:tracePt t="23395" x="6035675" y="3354388"/>
          <p14:tracePt t="23412" x="5984875" y="3375025"/>
          <p14:tracePt t="23429" x="5943600" y="3395663"/>
          <p14:tracePt t="23430" x="5922963" y="3395663"/>
          <p14:tracePt t="23446" x="5913438" y="3406775"/>
          <p14:tracePt t="23448" x="5892800" y="3406775"/>
          <p14:tracePt t="23461" x="5872163" y="3416300"/>
          <p14:tracePt t="23479" x="5851525" y="3425825"/>
          <p14:tracePt t="23496" x="5832475" y="3425825"/>
          <p14:tracePt t="23498" x="5821363" y="3425825"/>
          <p14:tracePt t="23512" x="5821363" y="3436938"/>
          <p14:tracePt t="23514" x="5800725" y="3436938"/>
          <p14:tracePt t="23528" x="5800725" y="3446463"/>
          <p14:tracePt t="23545" x="5791200" y="3446463"/>
          <p14:tracePt t="23562" x="5780088" y="3457575"/>
          <p14:tracePt t="23589" x="5780088" y="3478213"/>
          <p14:tracePt t="23597" x="5780088" y="3487738"/>
          <p14:tracePt t="23612" x="5780088" y="3508375"/>
          <p14:tracePt t="23629" x="5872163" y="3651250"/>
          <p14:tracePt t="23645" x="6005513" y="3803650"/>
          <p14:tracePt t="23662" x="6107113" y="3905250"/>
          <p14:tracePt t="23679" x="6167438" y="3967163"/>
          <p14:tracePt t="23681" x="6219825" y="3997325"/>
          <p14:tracePt t="23696" x="6280150" y="4038600"/>
          <p14:tracePt t="23698" x="6351588" y="4068763"/>
          <p14:tracePt t="23712" x="6494463" y="4130675"/>
          <p14:tracePt t="23729" x="6556375" y="4140200"/>
          <p14:tracePt t="23748" x="6646863" y="4149725"/>
          <p14:tracePt t="23762" x="6678613" y="4160838"/>
          <p14:tracePt t="23778" x="6718300" y="4170363"/>
          <p14:tracePt t="23796" x="6759575" y="4170363"/>
          <p14:tracePt t="23799" x="6780213" y="4170363"/>
          <p14:tracePt t="23813" x="6840538" y="4170363"/>
          <p14:tracePt t="23829" x="6932613" y="4170363"/>
          <p14:tracePt t="23845" x="7004050" y="4160838"/>
          <p14:tracePt t="23847" x="7024688" y="4160838"/>
          <p14:tracePt t="23862" x="7075488" y="4149725"/>
          <p14:tracePt t="23879" x="7126288" y="4149725"/>
          <p14:tracePt t="23881" x="7137400" y="4149725"/>
          <p14:tracePt t="23895" x="7156450" y="4149725"/>
          <p14:tracePt t="23912" x="7218363" y="4140200"/>
          <p14:tracePt t="23929" x="7259638" y="4130675"/>
          <p14:tracePt t="23931" x="7280275" y="4119563"/>
          <p14:tracePt t="23945" x="7331075" y="4119563"/>
          <p14:tracePt t="23962" x="7391400" y="4098925"/>
          <p14:tracePt t="23979" x="7421563" y="4089400"/>
          <p14:tracePt t="23981" x="7442200" y="4079875"/>
          <p14:tracePt t="23995" x="7453313" y="4079875"/>
          <p14:tracePt t="24012" x="7473950" y="4068763"/>
          <p14:tracePt t="24029" x="7493000" y="4059238"/>
          <p14:tracePt t="24045" x="7504113" y="4059238"/>
          <p14:tracePt t="24063" x="7513638" y="4048125"/>
          <p14:tracePt t="24078" x="7524750" y="4048125"/>
          <p14:tracePt t="24096" x="7524750" y="4038600"/>
          <p14:tracePt t="24114" x="7534275" y="4038600"/>
          <p14:tracePt t="24246" x="7545388" y="4038600"/>
          <p14:tracePt t="24268" x="7554913" y="4038600"/>
          <p14:tracePt t="24273" x="7564438" y="4038600"/>
          <p14:tracePt t="24287" x="7575550" y="4038600"/>
          <p14:tracePt t="24298" x="7585075" y="4038600"/>
          <p14:tracePt t="24312" x="7605713" y="4048125"/>
          <p14:tracePt t="24330" x="7615238" y="4048125"/>
          <p14:tracePt t="24345" x="7635875" y="4048125"/>
          <p14:tracePt t="24363" x="7646988" y="4048125"/>
          <p14:tracePt t="24382" x="7656513" y="4048125"/>
          <p14:tracePt t="24421" x="7667625" y="4048125"/>
          <p14:tracePt t="24437" x="7677150" y="4048125"/>
          <p14:tracePt t="24445" x="7686675" y="4048125"/>
          <p14:tracePt t="24453" x="7697788" y="4048125"/>
          <p14:tracePt t="24470" x="7707313" y="4048125"/>
          <p14:tracePt t="24485" x="7718425" y="4048125"/>
          <p14:tracePt t="24497" x="7727950" y="4048125"/>
          <p14:tracePt t="24540" x="7739063" y="4048125"/>
          <p14:tracePt t="24576" x="7758113" y="4048125"/>
          <p14:tracePt t="24589" x="7758113" y="4059238"/>
          <p14:tracePt t="24599" x="7769225" y="4059238"/>
          <p14:tracePt t="24604" x="7778750" y="4059238"/>
          <p14:tracePt t="24613" x="7789863" y="4059238"/>
          <p14:tracePt t="24629" x="7799388" y="4068763"/>
          <p14:tracePt t="24646" x="7808913" y="4068763"/>
          <p14:tracePt t="24649" x="7820025" y="4068763"/>
          <p14:tracePt t="24663" x="7840663" y="4068763"/>
          <p14:tracePt t="24680" x="7850188" y="4068763"/>
          <p14:tracePt t="24683" x="7861300" y="4068763"/>
          <p14:tracePt t="24696" x="7870825" y="4068763"/>
          <p14:tracePt t="24712" x="7942263" y="4089400"/>
          <p14:tracePt t="24729" x="8004175" y="4089400"/>
          <p14:tracePt t="24732" x="8013700" y="4089400"/>
          <p14:tracePt t="24745" x="8043863" y="4089400"/>
          <p14:tracePt t="24763" x="8064500" y="4089400"/>
          <p14:tracePt t="24779" x="8074025" y="4089400"/>
          <p14:tracePt t="24783" x="8085138" y="4089400"/>
          <p14:tracePt t="24785" x="8094663" y="4089400"/>
          <p14:tracePt t="24795" x="8105775" y="4089400"/>
          <p14:tracePt t="24813" x="8126413" y="4089400"/>
          <p14:tracePt t="24829" x="8135938" y="4089400"/>
          <p14:tracePt t="24845" x="8145463" y="4089400"/>
          <p14:tracePt t="24863" x="8156575" y="4089400"/>
          <p14:tracePt t="24879" x="8166100" y="4089400"/>
          <p14:tracePt t="24962" x="8177213" y="4089400"/>
          <p14:tracePt t="32570" x="8074025" y="3854450"/>
          <p14:tracePt t="32578" x="7870825" y="3497263"/>
          <p14:tracePt t="32584" x="7748588" y="3282950"/>
          <p14:tracePt t="32605" x="7615238" y="3038475"/>
          <p14:tracePt t="32612" x="7585075" y="2967038"/>
          <p14:tracePt t="32622" x="7534275" y="2835275"/>
          <p14:tracePt t="32630" x="7493000" y="2763838"/>
          <p14:tracePt t="32638" x="7473950" y="2692400"/>
          <p14:tracePt t="32648" x="7442200" y="2641600"/>
          <p14:tracePt t="32657" x="7381875" y="2498725"/>
          <p14:tracePt t="32668" x="7350125" y="2427288"/>
          <p14:tracePt t="32679" x="7280275" y="2325688"/>
          <p14:tracePt t="32688" x="7239000" y="2243138"/>
          <p14:tracePt t="32713" x="7156450" y="2151063"/>
          <p14:tracePt t="32721" x="7085013" y="2100263"/>
          <p14:tracePt t="32731" x="7034213" y="2070100"/>
          <p14:tracePt t="32740" x="6932613" y="2008188"/>
          <p14:tracePt t="32749" x="6840538" y="1968500"/>
          <p14:tracePt t="32759" x="6780213" y="1938338"/>
          <p14:tracePt t="32770" x="6596063" y="1866900"/>
          <p14:tracePt t="32779" x="6484938" y="1804988"/>
          <p14:tracePt t="32790" x="6330950" y="1743075"/>
          <p14:tracePt t="32801" x="6229350" y="1703388"/>
          <p14:tracePt t="32811" x="6026150" y="1611313"/>
          <p14:tracePt t="32820" x="5954713" y="1590675"/>
          <p14:tracePt t="32829" x="5883275" y="1570038"/>
          <p14:tracePt t="32841" x="5770563" y="1539875"/>
          <p14:tracePt t="32854" x="5627688" y="1519238"/>
          <p14:tracePt t="32866" x="5576888" y="1519238"/>
          <p14:tracePt t="32877" x="5424488" y="1519238"/>
          <p14:tracePt t="32887" x="5260975" y="1519238"/>
          <p14:tracePt t="32894" x="5180013" y="1519238"/>
          <p14:tracePt t="32902" x="5108575" y="1519238"/>
          <p14:tracePt t="32909" x="5016500" y="1519238"/>
          <p14:tracePt t="32917" x="4975225" y="1519238"/>
          <p14:tracePt t="32923" x="4933950" y="1519238"/>
          <p14:tracePt t="32957" x="4629150" y="1530350"/>
          <p14:tracePt t="32966" x="4578350" y="1539875"/>
          <p14:tracePt t="32974" x="4506913" y="1539875"/>
          <p14:tracePt t="32982" x="4456113" y="1549400"/>
          <p14:tracePt t="32989" x="4424363" y="1560513"/>
          <p14:tracePt t="32997" x="4394200" y="1560513"/>
          <p14:tracePt t="33004" x="4373563" y="1560513"/>
          <p14:tracePt t="33010" x="4343400" y="1560513"/>
          <p14:tracePt t="33039" x="4262438" y="1581150"/>
          <p14:tracePt t="33046" x="4251325" y="1590675"/>
          <p14:tracePt t="33064" x="4230688" y="1601788"/>
          <p14:tracePt t="33069" x="4221163" y="1601788"/>
          <p14:tracePt t="33086" x="4210050" y="1601788"/>
          <p14:tracePt t="33099" x="4200525" y="1611313"/>
          <p14:tracePt t="33131" x="4191000" y="1611313"/>
          <p14:tracePt t="33138" x="4191000" y="1620838"/>
          <p14:tracePt t="33152" x="4191000" y="1631950"/>
          <p14:tracePt t="33163" x="4191000" y="1641475"/>
          <p14:tracePt t="33167" x="4191000" y="1652588"/>
          <p14:tracePt t="33180" x="4179888" y="1662113"/>
          <p14:tracePt t="33183" x="4179888" y="1682750"/>
          <p14:tracePt t="33197" x="4179888" y="1733550"/>
          <p14:tracePt t="33213" x="4179888" y="1763713"/>
          <p14:tracePt t="33230" x="4170363" y="1784350"/>
          <p14:tracePt t="33233" x="4170363" y="1795463"/>
          <p14:tracePt t="33247" x="4170363" y="1804988"/>
          <p14:tracePt t="33265" x="4170363" y="1835150"/>
          <p14:tracePt t="33287" x="4170363" y="1846263"/>
          <p14:tracePt t="33322" x="4170363" y="1855788"/>
          <p14:tracePt t="33343" x="4170363" y="1866900"/>
          <p14:tracePt t="33372" x="4179888" y="1866900"/>
          <p14:tracePt t="33382" x="4179888" y="1876425"/>
          <p14:tracePt t="33391" x="4191000" y="1876425"/>
          <p14:tracePt t="33416" x="4200525" y="1876425"/>
          <p14:tracePt t="33427" x="4210050" y="1876425"/>
          <p14:tracePt t="33435" x="4221163" y="1876425"/>
          <p14:tracePt t="33450" x="4221163" y="1885950"/>
          <p14:tracePt t="33464" x="4230688" y="1885950"/>
          <p14:tracePt t="33484" x="4241800" y="1885950"/>
          <p14:tracePt t="33498" x="4262438" y="1885950"/>
          <p14:tracePt t="33517" x="4271963" y="1897063"/>
          <p14:tracePt t="33562" x="4281488" y="1897063"/>
          <p14:tracePt t="33590" x="4292600" y="1897063"/>
          <p14:tracePt t="33615" x="4302125" y="1897063"/>
          <p14:tracePt t="33918" x="4292600" y="1897063"/>
          <p14:tracePt t="33925" x="4241800" y="1885950"/>
          <p14:tracePt t="33934" x="4210050" y="1866900"/>
          <p14:tracePt t="33947" x="4179888" y="1855788"/>
          <p14:tracePt t="33951" x="4159250" y="1846263"/>
          <p14:tracePt t="33954" x="4129088" y="1825625"/>
          <p14:tracePt t="33966" x="4087813" y="1804988"/>
          <p14:tracePt t="33980" x="4067175" y="1795463"/>
          <p14:tracePt t="33984" x="4048125" y="1784350"/>
          <p14:tracePt t="33987" x="4037013" y="1763713"/>
          <p14:tracePt t="33997" x="4016375" y="1763713"/>
          <p14:tracePt t="34001" x="3986213" y="1733550"/>
          <p14:tracePt t="34013" x="3965575" y="1724025"/>
          <p14:tracePt t="34030" x="3935413" y="1692275"/>
          <p14:tracePt t="34033" x="3925888" y="1682750"/>
          <p14:tracePt t="34037" x="3905250" y="1662113"/>
          <p14:tracePt t="34048" x="3894138" y="1662113"/>
          <p14:tracePt t="34051" x="3884613" y="1641475"/>
          <p14:tracePt t="34066" x="3873500" y="1631950"/>
          <p14:tracePt t="34081" x="3863975" y="1620838"/>
          <p14:tracePt t="34083" x="3863975" y="1611313"/>
          <p14:tracePt t="34097" x="3843338" y="1601788"/>
          <p14:tracePt t="34115" x="3833813" y="1590675"/>
          <p14:tracePt t="34131" x="3822700" y="1581150"/>
          <p14:tracePt t="34150" x="3822700" y="1570038"/>
          <p14:tracePt t="34164" x="3822700" y="1560513"/>
          <p14:tracePt t="34181" x="3822700" y="1549400"/>
          <p14:tracePt t="34198" x="3822700" y="1539875"/>
          <p14:tracePt t="34240" x="3822700" y="1530350"/>
          <p14:tracePt t="34255" x="3822700" y="1519238"/>
          <p14:tracePt t="34275" x="3822700" y="1509713"/>
          <p14:tracePt t="34300" x="3822700" y="1498600"/>
          <p14:tracePt t="34321" x="3822700" y="1489075"/>
          <p14:tracePt t="34330" x="3822700" y="1477963"/>
          <p14:tracePt t="34339" x="3822700" y="1468438"/>
          <p14:tracePt t="34374" x="3822700" y="1458913"/>
          <p14:tracePt t="34408" x="3822700" y="1447800"/>
          <p14:tracePt t="34437" x="3833813" y="1447800"/>
          <p14:tracePt t="34482" x="3843338" y="1447800"/>
          <p14:tracePt t="34535" x="3854450" y="1447800"/>
          <p14:tracePt t="34669" x="3854450" y="1458913"/>
          <p14:tracePt t="34711" x="3854450" y="1468438"/>
          <p14:tracePt t="34725" x="3863975" y="1468438"/>
          <p14:tracePt t="34753" x="3873500" y="1468438"/>
          <p14:tracePt t="35311" x="3873500" y="1477963"/>
          <p14:tracePt t="35318" x="3873500" y="1498600"/>
          <p14:tracePt t="35330" x="3873500" y="1509713"/>
          <p14:tracePt t="35334" x="3873500" y="1530350"/>
          <p14:tracePt t="35346" x="3873500" y="1539875"/>
          <p14:tracePt t="35364" x="3873500" y="1560513"/>
          <p14:tracePt t="35380" x="3873500" y="1581150"/>
          <p14:tracePt t="35396" x="3873500" y="1590675"/>
          <p14:tracePt t="35418" x="3873500" y="1601788"/>
          <p14:tracePt t="35440" x="3873500" y="1611313"/>
          <p14:tracePt t="35464" x="3863975" y="1611313"/>
          <p14:tracePt t="35489" x="3863975" y="1620838"/>
          <p14:tracePt t="35498" x="3863975" y="1631950"/>
          <p14:tracePt t="35547" x="3854450" y="1641475"/>
          <p14:tracePt t="35574" x="3854450" y="1652588"/>
          <p14:tracePt t="35609" x="3843338" y="1652588"/>
          <p14:tracePt t="35619" x="3843338" y="1662113"/>
          <p14:tracePt t="35638" x="3843338" y="1673225"/>
          <p14:tracePt t="35665" x="3843338" y="1682750"/>
          <p14:tracePt t="36359" x="3854450" y="1682750"/>
          <p14:tracePt t="36367" x="3873500" y="1673225"/>
          <p14:tracePt t="36379" x="3914775" y="1652588"/>
          <p14:tracePt t="36382" x="3976688" y="1631950"/>
          <p14:tracePt t="36395" x="4138613" y="1581150"/>
          <p14:tracePt t="36412" x="4322763" y="1498600"/>
          <p14:tracePt t="36415" x="4403725" y="1477963"/>
          <p14:tracePt t="36430" x="4557713" y="1438275"/>
          <p14:tracePt t="36446" x="4710113" y="1417638"/>
          <p14:tracePt t="36464" x="5056188" y="1376363"/>
          <p14:tracePt t="36479" x="5159375" y="1355725"/>
          <p14:tracePt t="36482" x="5281613" y="1336675"/>
          <p14:tracePt t="36495" x="5454650" y="1316038"/>
          <p14:tracePt t="36513" x="5576888" y="1316038"/>
          <p14:tracePt t="36529" x="5627688" y="1316038"/>
          <p14:tracePt t="36545" x="5657850" y="1316038"/>
          <p14:tracePt t="36562" x="5689600" y="1316038"/>
          <p14:tracePt t="36579" x="5719763" y="1316038"/>
          <p14:tracePt t="36596" x="5761038" y="1316038"/>
          <p14:tracePt t="36612" x="5800725" y="1316038"/>
          <p14:tracePt t="36629" x="5862638" y="1316038"/>
          <p14:tracePt t="36647" x="5892800" y="1316038"/>
          <p14:tracePt t="36649" x="5903913" y="1316038"/>
          <p14:tracePt t="36663" x="5913438" y="1316038"/>
          <p14:tracePt t="36679" x="5934075" y="1316038"/>
          <p14:tracePt t="36697" x="5964238" y="1316038"/>
          <p14:tracePt t="36717" x="5973763" y="1316038"/>
          <p14:tracePt t="36731" x="5984875" y="1316038"/>
          <p14:tracePt t="36759" x="5994400" y="1316038"/>
          <p14:tracePt t="36774" x="6005513" y="1316038"/>
          <p14:tracePt t="36815" x="6015038" y="1316038"/>
          <p14:tracePt t="37034" x="6026150" y="1316038"/>
          <p14:tracePt t="37174" x="6015038" y="1316038"/>
          <p14:tracePt t="37195" x="6005513" y="1316038"/>
          <p14:tracePt t="37202" x="5994400" y="1316038"/>
          <p14:tracePt t="37213" x="5994400" y="1304925"/>
          <p14:tracePt t="37215" x="5984875" y="1304925"/>
          <p14:tracePt t="37229" x="5954713" y="1284288"/>
          <p14:tracePt t="37232" x="5821363" y="1274763"/>
          <p14:tracePt t="37246" x="5281613" y="1265238"/>
          <p14:tracePt t="37263" x="4894263" y="1295400"/>
          <p14:tracePt t="37265" x="4668838" y="1346200"/>
          <p14:tracePt t="37279" x="4516438" y="1376363"/>
          <p14:tracePt t="37282" x="4262438" y="1458913"/>
          <p14:tracePt t="37285" x="4087813" y="1509713"/>
          <p14:tracePt t="37296" x="3997325" y="1549400"/>
          <p14:tracePt t="37314" x="3741738" y="1601788"/>
          <p14:tracePt t="37329" x="3649663" y="1631950"/>
          <p14:tracePt t="37346" x="3608388" y="1641475"/>
          <p14:tracePt t="37349" x="3578225" y="1641475"/>
          <p14:tracePt t="37363" x="3527425" y="1641475"/>
          <p14:tracePt t="37379" x="3486150" y="1641475"/>
          <p14:tracePt t="37397" x="3455988" y="1641475"/>
          <p14:tracePt t="37400" x="3446463" y="1641475"/>
          <p14:tracePt t="37414" x="3425825" y="1641475"/>
          <p14:tracePt t="37431" x="3414713" y="1641475"/>
          <p14:tracePt t="37446" x="3405188" y="1641475"/>
          <p14:tracePt t="37463" x="3395663" y="1641475"/>
          <p14:tracePt t="37479" x="3384550" y="1641475"/>
          <p14:tracePt t="37503" x="3375025" y="1641475"/>
          <p14:tracePt t="37706" x="3384550" y="1652588"/>
          <p14:tracePt t="37715" x="3395663" y="1652588"/>
          <p14:tracePt t="37757" x="3405188" y="1652588"/>
          <p14:tracePt t="37776" x="3405188" y="1662113"/>
          <p14:tracePt t="37784" x="3414713" y="1662113"/>
          <p14:tracePt t="37798" x="3435350" y="1662113"/>
          <p14:tracePt t="37812" x="3467100" y="1673225"/>
          <p14:tracePt t="37815" x="3486150" y="1682750"/>
          <p14:tracePt t="37817" x="3527425" y="1682750"/>
          <p14:tracePt t="37829" x="3568700" y="1682750"/>
          <p14:tracePt t="37846" x="3660775" y="1703388"/>
          <p14:tracePt t="37848" x="3751263" y="1724025"/>
          <p14:tracePt t="37862" x="3854450" y="1743075"/>
          <p14:tracePt t="37879" x="4006850" y="1763713"/>
          <p14:tracePt t="37896" x="4098925" y="1774825"/>
          <p14:tracePt t="37898" x="4119563" y="1784350"/>
          <p14:tracePt t="37912" x="4191000" y="1795463"/>
          <p14:tracePt t="37929" x="4230688" y="1804988"/>
          <p14:tracePt t="37932" x="4262438" y="1814513"/>
          <p14:tracePt t="37946" x="4302125" y="1825625"/>
          <p14:tracePt t="37962" x="4343400" y="1825625"/>
          <p14:tracePt t="37965" x="4364038" y="1835150"/>
          <p14:tracePt t="37980" x="4384675" y="1846263"/>
          <p14:tracePt t="37996" x="4394200" y="1846263"/>
          <p14:tracePt t="38013" x="4414838" y="1855788"/>
          <p14:tracePt t="38015" x="4414838" y="1866900"/>
          <p14:tracePt t="38031" x="4424363" y="1866900"/>
          <p14:tracePt t="38045" x="4435475" y="1866900"/>
          <p14:tracePt t="38050" x="4445000" y="1876425"/>
          <p14:tracePt t="38072" x="4456113" y="1876425"/>
          <p14:tracePt t="38082" x="4456113" y="1885950"/>
          <p14:tracePt t="38096" x="4465638" y="1897063"/>
          <p14:tracePt t="38113" x="4475163" y="1897063"/>
          <p14:tracePt t="38130" x="4486275" y="1906588"/>
          <p14:tracePt t="38156" x="4486275" y="1917700"/>
          <p14:tracePt t="38169" x="4495800" y="1917700"/>
          <p14:tracePt t="38184" x="4506913" y="1917700"/>
          <p14:tracePt t="38198" x="4516438" y="1927225"/>
          <p14:tracePt t="38213" x="4527550" y="1927225"/>
          <p14:tracePt t="38239" x="4537075" y="1938338"/>
          <p14:tracePt t="38268" x="4546600" y="1938338"/>
          <p14:tracePt t="38297" x="4557713" y="1938338"/>
          <p14:tracePt t="39634" x="4578350" y="1938338"/>
          <p14:tracePt t="39640" x="4608513" y="1938338"/>
          <p14:tracePt t="39648" x="4638675" y="1927225"/>
          <p14:tracePt t="39663" x="4679950" y="1917700"/>
          <p14:tracePt t="39678" x="4791075" y="1897063"/>
          <p14:tracePt t="39695" x="4883150" y="1876425"/>
          <p14:tracePt t="39712" x="4986338" y="1855788"/>
          <p14:tracePt t="39713" x="5026025" y="1846263"/>
          <p14:tracePt t="39728" x="5138738" y="1846263"/>
          <p14:tracePt t="39745" x="5240338" y="1825625"/>
          <p14:tracePt t="39762" x="5454650" y="1804988"/>
          <p14:tracePt t="39778" x="5607050" y="1774825"/>
          <p14:tracePt t="39795" x="5689600" y="1774825"/>
          <p14:tracePt t="39797" x="5729288" y="1774825"/>
          <p14:tracePt t="39812" x="5811838" y="1763713"/>
          <p14:tracePt t="39829" x="5883275" y="1763713"/>
          <p14:tracePt t="39831" x="5922963" y="1763713"/>
          <p14:tracePt t="39845" x="5943600" y="1763713"/>
          <p14:tracePt t="39848" x="5973763" y="1763713"/>
          <p14:tracePt t="39862" x="6005513" y="1774825"/>
          <p14:tracePt t="39879" x="6045200" y="1784350"/>
          <p14:tracePt t="39895" x="6056313" y="1784350"/>
          <p14:tracePt t="39911" x="6065838" y="1784350"/>
          <p14:tracePt t="39929" x="6076950" y="1795463"/>
          <p14:tracePt t="39931" x="6086475" y="1795463"/>
          <p14:tracePt t="39945" x="6097588" y="1804988"/>
          <p14:tracePt t="39962" x="6116638" y="1814513"/>
          <p14:tracePt t="39979" x="6127750" y="1825625"/>
          <p14:tracePt t="39995" x="6137275" y="1835150"/>
          <p14:tracePt t="40013" x="6157913" y="1846263"/>
          <p14:tracePt t="40028" x="6157913" y="1855788"/>
          <p14:tracePt t="40045" x="6167438" y="1855788"/>
          <p14:tracePt t="40062" x="6178550" y="1855788"/>
          <p14:tracePt t="40063" x="6178550" y="1866900"/>
          <p14:tracePt t="40090" x="6188075" y="1866900"/>
          <p14:tracePt t="40097" x="6188075" y="1876425"/>
          <p14:tracePt t="40113" x="6199188" y="1876425"/>
          <p14:tracePt t="40153" x="6199188" y="1885950"/>
          <p14:tracePt t="40204" x="6199188" y="1897063"/>
          <p14:tracePt t="40247" x="6199188" y="1906588"/>
          <p14:tracePt t="42695" x="6199188" y="1885950"/>
          <p14:tracePt t="42702" x="6178550" y="1814513"/>
          <p14:tracePt t="42711" x="6167438" y="1754188"/>
          <p14:tracePt t="42728" x="6199188" y="1530350"/>
          <p14:tracePt t="42744" x="6300788" y="1274763"/>
          <p14:tracePt t="42762" x="6697663" y="774700"/>
          <p14:tracePt t="42778" x="6800850" y="673100"/>
          <p14:tracePt t="42795" x="6932613" y="581025"/>
          <p14:tracePt t="42811" x="7034213" y="520700"/>
          <p14:tracePt t="42828" x="7146925" y="479425"/>
          <p14:tracePt t="42845" x="7269163" y="407988"/>
          <p14:tracePt t="42861" x="7381875" y="377825"/>
          <p14:tracePt t="42879" x="7462838" y="366713"/>
          <p14:tracePt t="42881" x="7504113" y="366713"/>
          <p14:tracePt t="42895" x="7575550" y="357188"/>
          <p14:tracePt t="42911" x="7635875" y="357188"/>
          <p14:tracePt t="42928" x="7677150" y="357188"/>
          <p14:tracePt t="42929" x="7686675" y="357188"/>
          <p14:tracePt t="42944" x="7707313" y="357188"/>
          <p14:tracePt t="42961" x="7739063" y="357188"/>
          <p14:tracePt t="42978" x="7789863" y="377825"/>
          <p14:tracePt t="42994" x="7829550" y="398463"/>
          <p14:tracePt t="43012" x="7870825" y="449263"/>
          <p14:tracePt t="43014" x="7900988" y="488950"/>
          <p14:tracePt t="43028" x="7951788" y="581025"/>
          <p14:tracePt t="43045" x="7951788" y="642938"/>
          <p14:tracePt t="43048" x="7972425" y="693738"/>
          <p14:tracePt t="43062" x="7972425" y="714375"/>
          <p14:tracePt t="43064" x="7983538" y="744538"/>
          <p14:tracePt t="43078" x="7993063" y="815975"/>
          <p14:tracePt t="43095" x="7993063" y="887413"/>
          <p14:tracePt t="43097" x="7993063" y="958850"/>
          <p14:tracePt t="43112" x="7993063" y="1019175"/>
          <p14:tracePt t="43114" x="7993063" y="1081088"/>
          <p14:tracePt t="43128" x="7993063" y="1193800"/>
          <p14:tracePt t="43145" x="7993063" y="1265238"/>
          <p14:tracePt t="43147" x="7993063" y="1295400"/>
          <p14:tracePt t="43161" x="7993063" y="1325563"/>
          <p14:tracePt t="43178" x="7993063" y="1376363"/>
          <p14:tracePt t="43195" x="7993063" y="1387475"/>
          <p14:tracePt t="43212" x="7993063" y="1427163"/>
          <p14:tracePt t="43228" x="7993063" y="1447800"/>
          <p14:tracePt t="43230" x="7993063" y="1468438"/>
          <p14:tracePt t="43245" x="8004175" y="1489075"/>
          <p14:tracePt t="43261" x="8004175" y="1509713"/>
          <p14:tracePt t="43279" x="8004175" y="1530350"/>
          <p14:tracePt t="43295" x="8004175" y="1539875"/>
          <p14:tracePt t="43311" x="8004175" y="1549400"/>
          <p14:tracePt t="43329" x="8013700" y="1570038"/>
          <p14:tracePt t="43345" x="8013700" y="1601788"/>
          <p14:tracePt t="43361" x="8023225" y="1631950"/>
          <p14:tracePt t="43378" x="8023225" y="1673225"/>
          <p14:tracePt t="43380" x="8023225" y="1682750"/>
          <p14:tracePt t="43395" x="8023225" y="1703388"/>
          <p14:tracePt t="43412" x="8023225" y="1724025"/>
          <p14:tracePt t="43428" x="8023225" y="1733550"/>
          <p14:tracePt t="43444" x="8023225" y="1754188"/>
          <p14:tracePt t="43461" x="8023225" y="1763713"/>
          <p14:tracePt t="43477" x="8023225" y="1774825"/>
          <p14:tracePt t="43511" x="8023225" y="1784350"/>
          <p14:tracePt t="43525" x="8023225" y="1795463"/>
          <p14:tracePt t="43568" x="8023225" y="1804988"/>
          <p14:tracePt t="43609" x="8023225" y="1814513"/>
          <p14:tracePt t="43651" x="8013700" y="1814513"/>
          <p14:tracePt t="43658" x="8013700" y="1825625"/>
          <p14:tracePt t="43671" x="8013700" y="1835150"/>
          <p14:tracePt t="43707" x="8004175" y="1846263"/>
          <p14:tracePt t="43749" x="8004175" y="1855788"/>
          <p14:tracePt t="43785" x="8004175" y="1866900"/>
          <p14:tracePt t="43814" x="7993063" y="1866900"/>
          <p14:tracePt t="43826" x="7983538" y="1866900"/>
          <p14:tracePt t="43840" x="7983538" y="1876425"/>
          <p14:tracePt t="43932" x="7972425" y="1876425"/>
          <p14:tracePt t="43996" x="7962900" y="1876425"/>
          <p14:tracePt t="44009" x="7942263" y="1876425"/>
          <p14:tracePt t="44016" x="7921625" y="1876425"/>
          <p14:tracePt t="44027" x="7891463" y="1876425"/>
          <p14:tracePt t="44044" x="7829550" y="1876425"/>
          <p14:tracePt t="44061" x="7808913" y="1876425"/>
          <p14:tracePt t="44078" x="7789863" y="1876425"/>
          <p14:tracePt t="44095" x="7778750" y="1876425"/>
          <p14:tracePt t="44111" x="7769225" y="1876425"/>
          <p14:tracePt t="44128" x="7758113" y="1876425"/>
          <p14:tracePt t="44144" x="7748588" y="1876425"/>
          <p14:tracePt t="44177" x="7739063" y="1876425"/>
          <p14:tracePt t="44703" x="7748588" y="1876425"/>
          <p14:tracePt t="44738" x="7758113" y="1876425"/>
          <p14:tracePt t="44760" x="7769225" y="1876425"/>
          <p14:tracePt t="44796" x="7778750" y="1876425"/>
          <p14:tracePt t="44838" x="7789863" y="1885950"/>
          <p14:tracePt t="44865" x="7799388" y="1885950"/>
          <p14:tracePt t="44871" x="7808913" y="1906588"/>
          <p14:tracePt t="44894" x="7820025" y="1917700"/>
          <p14:tracePt t="44899" x="7820025" y="1927225"/>
          <p14:tracePt t="44912" x="7829550" y="1927225"/>
          <p14:tracePt t="44914" x="7840663" y="1938338"/>
          <p14:tracePt t="44929" x="7850188" y="1938338"/>
          <p14:tracePt t="44945" x="7850188" y="1947863"/>
          <p14:tracePt t="44961" x="7861300" y="1947863"/>
          <p14:tracePt t="44978" x="7861300" y="1957388"/>
          <p14:tracePt t="44994" x="7870825" y="1968500"/>
          <p14:tracePt t="45447" x="7861300" y="1968500"/>
          <p14:tracePt t="45630" x="7861300" y="1957388"/>
          <p14:tracePt t="45657" x="7850188" y="1957388"/>
          <p14:tracePt t="49017" x="8064500" y="1866900"/>
          <p14:tracePt t="49025" x="8380413" y="1763713"/>
          <p14:tracePt t="49033" x="8707438" y="1662113"/>
          <p14:tracePt t="49044" x="9032875" y="1590675"/>
          <p14:tracePt t="49062" x="9675813" y="1509713"/>
          <p14:tracePt t="49064" x="9980613" y="1509713"/>
          <p14:tracePt t="49078" x="10236200" y="1570038"/>
          <p14:tracePt t="49096" x="10847388" y="1835150"/>
          <p14:tracePt t="49111" x="11072813" y="2028825"/>
          <p14:tracePt t="49128" x="11255375" y="2212975"/>
          <p14:tracePt t="49145" x="11490325" y="2549525"/>
          <p14:tracePt t="49161" x="11653838" y="2978150"/>
          <p14:tracePt t="49163" x="11755438" y="3192463"/>
          <p14:tracePt t="49178" x="11877675" y="3406775"/>
          <p14:tracePt t="49180" x="11979275" y="3589338"/>
          <p14:tracePt t="49195" x="12030075" y="3833813"/>
          <p14:tracePt t="49211" x="12030075" y="3967163"/>
          <p14:tracePt t="49228" x="11958638" y="4079875"/>
          <p14:tracePt t="49230" x="11877675" y="4140200"/>
          <p14:tracePt t="49245" x="11815763" y="4211638"/>
          <p14:tracePt t="49246" x="11744325" y="4292600"/>
          <p14:tracePt t="49261" x="11674475" y="4384675"/>
          <p14:tracePt t="49263" x="11550650" y="4497388"/>
          <p14:tracePt t="49278" x="11195050" y="4803775"/>
          <p14:tracePt t="49295" x="10909300" y="5018088"/>
          <p14:tracePt t="49311" x="10521950" y="5191125"/>
          <p14:tracePt t="49328" x="10298113" y="5241925"/>
          <p14:tracePt t="49329" x="10226675" y="5262563"/>
          <p14:tracePt t="49344" x="10102850" y="5272088"/>
          <p14:tracePt t="49361" x="9991725" y="5272088"/>
          <p14:tracePt t="49378" x="9929813" y="5272088"/>
          <p14:tracePt t="49395" x="9909175" y="5272088"/>
          <p14:tracePt t="49411" x="9890125" y="5272088"/>
          <p14:tracePt t="49427" x="9879013" y="5272088"/>
          <p14:tracePt t="49445" x="9879013" y="5262563"/>
          <p14:tracePt t="49461" x="9869488" y="5251450"/>
          <p14:tracePt t="49478" x="9869488" y="5241925"/>
          <p14:tracePt t="49495" x="9858375" y="5230813"/>
          <p14:tracePt t="49511" x="9858375" y="5221288"/>
          <p14:tracePt t="49549" x="9858375" y="5211763"/>
          <p14:tracePt t="49601" x="9858375" y="5200650"/>
          <p14:tracePt t="49623" x="9858375" y="5191125"/>
          <p14:tracePt t="49632" x="9858375" y="5180013"/>
          <p14:tracePt t="49638" x="9858375" y="5170488"/>
          <p14:tracePt t="49646" x="9858375" y="5149850"/>
          <p14:tracePt t="49661" x="9869488" y="5087938"/>
          <p14:tracePt t="49678" x="9890125" y="5037138"/>
          <p14:tracePt t="49695" x="9890125" y="4997450"/>
          <p14:tracePt t="49711" x="9899650" y="4965700"/>
          <p14:tracePt t="49730" x="9909175" y="4926013"/>
          <p14:tracePt t="49746" x="9909175" y="4914900"/>
          <p14:tracePt t="49748" x="9909175" y="4905375"/>
          <p14:tracePt t="49761" x="9920288" y="4894263"/>
          <p14:tracePt t="49778" x="9929813" y="4875213"/>
          <p14:tracePt t="49794" x="9929813" y="4864100"/>
          <p14:tracePt t="49812" x="9929813" y="4854575"/>
          <p14:tracePt t="49829" x="9929813" y="4843463"/>
          <p14:tracePt t="49851" x="9929813" y="4833938"/>
          <p14:tracePt t="49867" x="9929813" y="4822825"/>
          <p14:tracePt t="50111" x="9929813" y="4813300"/>
          <p14:tracePt t="52349" x="9899650" y="4813300"/>
          <p14:tracePt t="52356" x="9777413" y="4813300"/>
          <p14:tracePt t="52365" x="9664700" y="4813300"/>
          <p14:tracePt t="52378" x="9521825" y="4854575"/>
          <p14:tracePt t="52380" x="9390063" y="4875213"/>
          <p14:tracePt t="52395" x="9104313" y="4926013"/>
          <p14:tracePt t="52411" x="8747125" y="4976813"/>
          <p14:tracePt t="52413" x="8585200" y="4997450"/>
          <p14:tracePt t="52427" x="8186738" y="5048250"/>
          <p14:tracePt t="52444" x="7861300" y="5087938"/>
          <p14:tracePt t="52462" x="7319963" y="5108575"/>
          <p14:tracePt t="52478" x="6821488" y="5108575"/>
          <p14:tracePt t="52494" x="6330950" y="5108575"/>
          <p14:tracePt t="52512" x="5964238" y="5099050"/>
          <p14:tracePt t="52513" x="5657850" y="5099050"/>
          <p14:tracePt t="52527" x="5260975" y="5099050"/>
          <p14:tracePt t="52544" x="4903788" y="5140325"/>
          <p14:tracePt t="52561" x="4700588" y="5140325"/>
          <p14:tracePt t="52578" x="4384675" y="5129213"/>
          <p14:tracePt t="52595" x="4200525" y="5099050"/>
          <p14:tracePt t="52596" x="4098925" y="5078413"/>
          <p14:tracePt t="52612" x="3854450" y="5027613"/>
          <p14:tracePt t="52628" x="3598863" y="4997450"/>
          <p14:tracePt t="52645" x="3273425" y="4935538"/>
          <p14:tracePt t="52661" x="2967038" y="4905375"/>
          <p14:tracePt t="52678" x="2681288" y="4843463"/>
          <p14:tracePt t="52694" x="2284413" y="4772025"/>
          <p14:tracePt t="52711" x="1987550" y="4681538"/>
          <p14:tracePt t="52728" x="1579563" y="4538663"/>
          <p14:tracePt t="52729" x="1346200" y="4425950"/>
          <p14:tracePt t="52744" x="979488" y="4241800"/>
          <p14:tracePt t="52761" x="520700" y="3987800"/>
          <p14:tracePt t="52763" x="377825" y="3875088"/>
          <p14:tracePt t="53949" x="122238" y="3017838"/>
          <p14:tracePt t="53949" x="203200" y="3151188"/>
          <p14:tracePt t="53949" x="234950" y="3201988"/>
          <p14:tracePt t="53949" x="407988" y="3457575"/>
          <p14:tracePt t="53949" x="509588" y="3568700"/>
          <p14:tracePt t="53949" x="611188" y="3671888"/>
          <p14:tracePt t="53949" x="631825" y="3702050"/>
          <p14:tracePt t="53949" x="642938" y="3711575"/>
          <p14:tracePt t="53949" x="642938" y="3722688"/>
          <p14:tracePt t="53949" x="652463" y="3711575"/>
          <p14:tracePt t="53949" x="661988" y="3690938"/>
          <p14:tracePt t="53949" x="661988" y="3671888"/>
          <p14:tracePt t="53949" x="673100" y="3640138"/>
          <p14:tracePt t="53949" x="703263" y="3579813"/>
          <p14:tracePt t="53949" x="714375" y="3529013"/>
          <p14:tracePt t="53949" x="723900" y="3446463"/>
          <p14:tracePt t="53949" x="733425" y="3079750"/>
          <p14:tracePt t="53949" x="652463" y="2620963"/>
          <p14:tracePt t="53949" x="560388" y="2090738"/>
          <p14:tracePt t="53949" x="449263" y="1601788"/>
          <p14:tracePt t="53949" x="387350" y="1223963"/>
          <p14:tracePt t="53949" x="295275" y="846138"/>
          <p14:tracePt t="53949" x="255588" y="663575"/>
          <p14:tracePt t="53949" x="203200" y="479425"/>
          <p14:tracePt t="53949" x="173038" y="327025"/>
          <p14:tracePt t="53949" x="142875" y="193675"/>
          <p14:tracePt t="53949" x="112713" y="80963"/>
          <p14:tracePt t="53949" x="92075" y="206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1FB21-81A6-29C0-ACC8-E6EC8301B34F}"/>
              </a:ext>
            </a:extLst>
          </p:cNvPr>
          <p:cNvPicPr>
            <a:picLocks noChangeAspect="1"/>
          </p:cNvPicPr>
          <p:nvPr/>
        </p:nvPicPr>
        <p:blipFill>
          <a:blip r:embed="rId2"/>
          <a:stretch>
            <a:fillRect/>
          </a:stretch>
        </p:blipFill>
        <p:spPr>
          <a:xfrm>
            <a:off x="2164466" y="281962"/>
            <a:ext cx="12176567" cy="5906324"/>
          </a:xfrm>
          <a:prstGeom prst="rect">
            <a:avLst/>
          </a:prstGeom>
        </p:spPr>
      </p:pic>
      <p:sp>
        <p:nvSpPr>
          <p:cNvPr id="5" name="Rectangle 1">
            <a:extLst>
              <a:ext uri="{FF2B5EF4-FFF2-40B4-BE49-F238E27FC236}">
                <a16:creationId xmlns:a16="http://schemas.microsoft.com/office/drawing/2014/main" id="{7904D8EF-61A6-D640-0D5A-B437B6DE24D8}"/>
              </a:ext>
            </a:extLst>
          </p:cNvPr>
          <p:cNvSpPr>
            <a:spLocks noChangeArrowheads="1"/>
          </p:cNvSpPr>
          <p:nvPr/>
        </p:nvSpPr>
        <p:spPr bwMode="auto">
          <a:xfrm>
            <a:off x="2060294" y="677119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COUNT(*):</a:t>
            </a:r>
            <a:r>
              <a:rPr kumimoji="0" lang="en-US" altLang="en-US" sz="1800" b="0" i="0" u="none" strike="noStrike" cap="none" normalizeH="0" baseline="0">
                <a:ln>
                  <a:noFill/>
                </a:ln>
                <a:solidFill>
                  <a:schemeClr val="tx1"/>
                </a:solidFill>
                <a:effectLst/>
                <a:latin typeface="Arial" panose="020B0604020202020204" pitchFamily="34" charset="0"/>
              </a:rPr>
              <a:t> This function counts all rows in the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AS total_rows:</a:t>
            </a:r>
            <a:r>
              <a:rPr kumimoji="0" lang="en-US" altLang="en-US" sz="1800" b="0" i="0" u="none" strike="noStrike" cap="none" normalizeH="0" baseline="0">
                <a:ln>
                  <a:noFill/>
                </a:ln>
                <a:solidFill>
                  <a:schemeClr val="tx1"/>
                </a:solidFill>
                <a:effectLst/>
                <a:latin typeface="Arial" panose="020B0604020202020204" pitchFamily="34" charset="0"/>
              </a:rPr>
              <a:t> This assigns a label to the output for readability. </a:t>
            </a:r>
          </a:p>
        </p:txBody>
      </p:sp>
    </p:spTree>
    <p:extLst>
      <p:ext uri="{BB962C8B-B14F-4D97-AF65-F5344CB8AC3E}">
        <p14:creationId xmlns:p14="http://schemas.microsoft.com/office/powerpoint/2010/main" val="3560549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0</TotalTime>
  <Words>825</Words>
  <Application>Microsoft Office PowerPoint</Application>
  <PresentationFormat>Custom</PresentationFormat>
  <Paragraphs>73</Paragraphs>
  <Slides>24</Slides>
  <Notes>5</Notes>
  <HiddenSlides>0</HiddenSlides>
  <MMClips>23</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manya bajaj</cp:lastModifiedBy>
  <cp:revision>22</cp:revision>
  <dcterms:created xsi:type="dcterms:W3CDTF">2024-06-04T18:58:28Z</dcterms:created>
  <dcterms:modified xsi:type="dcterms:W3CDTF">2025-09-16T07:40:22Z</dcterms:modified>
</cp:coreProperties>
</file>